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66" d="100"/>
          <a:sy n="66" d="100"/>
        </p:scale>
        <p:origin x="-120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Rectangle 307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pattFill prst="dotGrid">
            <a:fgClr>
              <a:schemeClr val="accent1"/>
            </a:fgClr>
            <a:bgClr>
              <a:schemeClr val="bg1"/>
            </a:bgClr>
          </a:pattFill>
          <a:ln w="152400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075" name="Rectangle 3074"/>
          <p:cNvSpPr/>
          <p:nvPr/>
        </p:nvSpPr>
        <p:spPr>
          <a:xfrm>
            <a:off x="209550" y="228600"/>
            <a:ext cx="86868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b="1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pattFill prst="pct90">
                  <a:fgClr>
                    <a:srgbClr val="000099"/>
                  </a:fgClr>
                  <a:bgClr>
                    <a:srgbClr val="FFFFFF"/>
                  </a:bgClr>
                </a:pattFill>
                <a:latin typeface="Arial Rounded MT Bold" pitchFamily="34" charset="0"/>
                <a:ea typeface="Arial Rounded MT Bold" pitchFamily="34" charset="0"/>
              </a:rPr>
              <a:t>COLOURS FOR SALLY</a:t>
            </a:r>
            <a:endParaRPr lang="en-US" sz="3600" b="1">
              <a:ln w="127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pattFill prst="pct90">
                <a:fgClr>
                  <a:srgbClr val="000099"/>
                </a:fgClr>
                <a:bgClr>
                  <a:srgbClr val="FFFFFF"/>
                </a:bgClr>
              </a:pattFill>
              <a:latin typeface="Arial Rounded MT Bold" pitchFamily="34" charset="0"/>
              <a:ea typeface="Arial Rounded MT Bold" pitchFamily="34" charset="0"/>
            </a:endParaRPr>
          </a:p>
        </p:txBody>
      </p:sp>
      <p:sp>
        <p:nvSpPr>
          <p:cNvPr id="3076" name="Rounded Rectangle 3075"/>
          <p:cNvSpPr/>
          <p:nvPr/>
        </p:nvSpPr>
        <p:spPr>
          <a:xfrm>
            <a:off x="5867400" y="1371600"/>
            <a:ext cx="2743200" cy="4876800"/>
          </a:xfrm>
          <a:prstGeom prst="roundRect">
            <a:avLst>
              <a:gd name="adj" fmla="val 16667"/>
            </a:avLst>
          </a:prstGeom>
          <a:solidFill>
            <a:srgbClr val="9ADFE6"/>
          </a:solidFill>
          <a:ln w="762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077" name="Oval 3076"/>
          <p:cNvSpPr>
            <a:spLocks noChangeAspect="1"/>
          </p:cNvSpPr>
          <p:nvPr/>
        </p:nvSpPr>
        <p:spPr>
          <a:xfrm>
            <a:off x="6019800" y="1828800"/>
            <a:ext cx="639763" cy="639763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3078" name="Oval 3077"/>
          <p:cNvSpPr>
            <a:spLocks noChangeAspect="1"/>
          </p:cNvSpPr>
          <p:nvPr/>
        </p:nvSpPr>
        <p:spPr>
          <a:xfrm>
            <a:off x="6904038" y="1828800"/>
            <a:ext cx="639762" cy="639763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3079" name="Oval 3078"/>
          <p:cNvSpPr>
            <a:spLocks noChangeAspect="1"/>
          </p:cNvSpPr>
          <p:nvPr/>
        </p:nvSpPr>
        <p:spPr>
          <a:xfrm>
            <a:off x="7772400" y="1828800"/>
            <a:ext cx="639763" cy="639763"/>
          </a:xfrm>
          <a:prstGeom prst="ellipse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3080" name="Oval 3079"/>
          <p:cNvSpPr>
            <a:spLocks noChangeAspect="1"/>
          </p:cNvSpPr>
          <p:nvPr/>
        </p:nvSpPr>
        <p:spPr>
          <a:xfrm>
            <a:off x="6019800" y="2667000"/>
            <a:ext cx="639763" cy="639763"/>
          </a:xfrm>
          <a:prstGeom prst="ellipse">
            <a:avLst/>
          </a:prstGeom>
          <a:solidFill>
            <a:schemeClr val="accent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3081" name="Oval 3080"/>
          <p:cNvSpPr>
            <a:spLocks noChangeAspect="1"/>
          </p:cNvSpPr>
          <p:nvPr/>
        </p:nvSpPr>
        <p:spPr>
          <a:xfrm>
            <a:off x="6934200" y="2667000"/>
            <a:ext cx="639763" cy="639763"/>
          </a:xfrm>
          <a:prstGeom prst="ellipse">
            <a:avLst/>
          </a:prstGeom>
          <a:solidFill>
            <a:srgbClr val="FF66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3082" name="Oval 3081"/>
          <p:cNvSpPr>
            <a:spLocks noChangeAspect="1"/>
          </p:cNvSpPr>
          <p:nvPr/>
        </p:nvSpPr>
        <p:spPr>
          <a:xfrm>
            <a:off x="7772400" y="2667000"/>
            <a:ext cx="639763" cy="639763"/>
          </a:xfrm>
          <a:prstGeom prst="ellipse">
            <a:avLst/>
          </a:prstGeom>
          <a:solidFill>
            <a:srgbClr val="8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3083" name="Oval 3082"/>
          <p:cNvSpPr>
            <a:spLocks noChangeAspect="1"/>
          </p:cNvSpPr>
          <p:nvPr/>
        </p:nvSpPr>
        <p:spPr>
          <a:xfrm>
            <a:off x="6019800" y="3581400"/>
            <a:ext cx="639763" cy="639763"/>
          </a:xfrm>
          <a:prstGeom prst="ellipse">
            <a:avLst/>
          </a:prstGeom>
          <a:solidFill>
            <a:srgbClr val="FF3399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3084" name="Oval 3083"/>
          <p:cNvSpPr>
            <a:spLocks noChangeAspect="1"/>
          </p:cNvSpPr>
          <p:nvPr/>
        </p:nvSpPr>
        <p:spPr>
          <a:xfrm>
            <a:off x="6934200" y="3581400"/>
            <a:ext cx="639763" cy="639763"/>
          </a:xfrm>
          <a:prstGeom prst="ellipse">
            <a:avLst/>
          </a:prstGeom>
          <a:solidFill>
            <a:srgbClr val="9933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3085" name="Oval 3084"/>
          <p:cNvSpPr>
            <a:spLocks noChangeAspect="1"/>
          </p:cNvSpPr>
          <p:nvPr/>
        </p:nvSpPr>
        <p:spPr>
          <a:xfrm>
            <a:off x="6019800" y="4419600"/>
            <a:ext cx="639763" cy="639763"/>
          </a:xfrm>
          <a:prstGeom prst="ellipse">
            <a:avLst/>
          </a:prstGeom>
          <a:solidFill>
            <a:schemeClr val="tx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3086" name="Oval 3085"/>
          <p:cNvSpPr>
            <a:spLocks noChangeAspect="1"/>
          </p:cNvSpPr>
          <p:nvPr/>
        </p:nvSpPr>
        <p:spPr>
          <a:xfrm>
            <a:off x="6934200" y="4419600"/>
            <a:ext cx="639763" cy="639763"/>
          </a:xfrm>
          <a:prstGeom prst="ellipse">
            <a:avLst/>
          </a:prstGeom>
          <a:solidFill>
            <a:schemeClr val="bg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3087" name="Oval 3086"/>
          <p:cNvSpPr>
            <a:spLocks noChangeAspect="1"/>
          </p:cNvSpPr>
          <p:nvPr/>
        </p:nvSpPr>
        <p:spPr>
          <a:xfrm>
            <a:off x="7772400" y="3581400"/>
            <a:ext cx="639763" cy="639763"/>
          </a:xfrm>
          <a:prstGeom prst="ellipse">
            <a:avLst/>
          </a:prstGeom>
          <a:solidFill>
            <a:srgbClr val="FFCC66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3088" name="Oval 3087"/>
          <p:cNvSpPr>
            <a:spLocks noChangeAspect="1"/>
          </p:cNvSpPr>
          <p:nvPr/>
        </p:nvSpPr>
        <p:spPr>
          <a:xfrm>
            <a:off x="7772400" y="4419600"/>
            <a:ext cx="639763" cy="639763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3089" name="Rounded Rectangle 3088">
            <a:hlinkClick r:id="" action="ppaction://hlinkshowjump?jump=nextslide"/>
          </p:cNvPr>
          <p:cNvSpPr/>
          <p:nvPr/>
        </p:nvSpPr>
        <p:spPr>
          <a:xfrm>
            <a:off x="6200775" y="5410200"/>
            <a:ext cx="2057400" cy="533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sz="2800" b="1">
                <a:solidFill>
                  <a:srgbClr val="FF0000"/>
                </a:solidFill>
                <a:latin typeface="Arial Rounded MT Bold" pitchFamily="34" charset="0"/>
              </a:rPr>
              <a:t>PLAY</a:t>
            </a:r>
            <a:endParaRPr sz="2800" b="1">
              <a:solidFill>
                <a:srgbClr val="FF0000"/>
              </a:solidFill>
              <a:latin typeface="Arial Rounded MT Bold" pitchFamily="34" charset="0"/>
            </a:endParaRPr>
          </a:p>
        </p:txBody>
      </p:sp>
      <p:grpSp>
        <p:nvGrpSpPr>
          <p:cNvPr id="3090" name="Group 3089"/>
          <p:cNvGrpSpPr>
            <a:grpSpLocks noChangeAspect="1"/>
          </p:cNvGrpSpPr>
          <p:nvPr/>
        </p:nvGrpSpPr>
        <p:grpSpPr>
          <a:xfrm rot="-27362900">
            <a:off x="3171825" y="3686175"/>
            <a:ext cx="4397375" cy="530225"/>
            <a:chOff x="5593" y="8617"/>
            <a:chExt cx="3021" cy="365"/>
          </a:xfrm>
        </p:grpSpPr>
        <p:sp>
          <p:nvSpPr>
            <p:cNvPr id="3091" name="Freeform 3090"/>
            <p:cNvSpPr>
              <a:spLocks noChangeAspect="1"/>
            </p:cNvSpPr>
            <p:nvPr/>
          </p:nvSpPr>
          <p:spPr>
            <a:xfrm>
              <a:off x="5593" y="8617"/>
              <a:ext cx="572" cy="365"/>
            </a:xfrm>
            <a:custGeom>
              <a:avLst/>
              <a:gdLst/>
              <a:ahLst/>
              <a:cxnLst/>
              <a:pathLst>
                <a:path w="572" h="365">
                  <a:moveTo>
                    <a:pt x="562" y="173"/>
                  </a:moveTo>
                  <a:cubicBezTo>
                    <a:pt x="533" y="131"/>
                    <a:pt x="450" y="65"/>
                    <a:pt x="388" y="39"/>
                  </a:cubicBezTo>
                  <a:cubicBezTo>
                    <a:pt x="325" y="13"/>
                    <a:pt x="244" y="0"/>
                    <a:pt x="187" y="15"/>
                  </a:cubicBezTo>
                  <a:cubicBezTo>
                    <a:pt x="130" y="31"/>
                    <a:pt x="72" y="89"/>
                    <a:pt x="45" y="134"/>
                  </a:cubicBezTo>
                  <a:cubicBezTo>
                    <a:pt x="18" y="178"/>
                    <a:pt x="0" y="267"/>
                    <a:pt x="21" y="287"/>
                  </a:cubicBezTo>
                  <a:cubicBezTo>
                    <a:pt x="43" y="307"/>
                    <a:pt x="131" y="249"/>
                    <a:pt x="175" y="252"/>
                  </a:cubicBezTo>
                  <a:cubicBezTo>
                    <a:pt x="219" y="254"/>
                    <a:pt x="251" y="287"/>
                    <a:pt x="281" y="304"/>
                  </a:cubicBezTo>
                  <a:cubicBezTo>
                    <a:pt x="312" y="320"/>
                    <a:pt x="337" y="340"/>
                    <a:pt x="359" y="350"/>
                  </a:cubicBezTo>
                  <a:cubicBezTo>
                    <a:pt x="382" y="359"/>
                    <a:pt x="398" y="365"/>
                    <a:pt x="420" y="364"/>
                  </a:cubicBezTo>
                  <a:cubicBezTo>
                    <a:pt x="442" y="363"/>
                    <a:pt x="468" y="365"/>
                    <a:pt x="491" y="344"/>
                  </a:cubicBezTo>
                  <a:cubicBezTo>
                    <a:pt x="514" y="323"/>
                    <a:pt x="548" y="267"/>
                    <a:pt x="560" y="239"/>
                  </a:cubicBezTo>
                  <a:cubicBezTo>
                    <a:pt x="572" y="211"/>
                    <a:pt x="562" y="187"/>
                    <a:pt x="562" y="173"/>
                  </a:cubicBezTo>
                  <a:close/>
                </a:path>
              </a:pathLst>
            </a:custGeom>
            <a:gradFill rotWithShape="1">
              <a:gsLst>
                <a:gs pos="0">
                  <a:srgbClr val="969696">
                    <a:alpha val="100000"/>
                  </a:srgbClr>
                </a:gs>
                <a:gs pos="100000">
                  <a:schemeClr val="tx1">
                    <a:alpha val="100000"/>
                  </a:schemeClr>
                </a:gs>
              </a:gsLst>
              <a:path path="rect">
                <a:fillToRect l="100000" b="100000"/>
              </a:path>
              <a:tileRect/>
            </a:gradFill>
            <a:ln w="285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grpSp>
          <p:nvGrpSpPr>
            <p:cNvPr id="3092" name="Group 3091"/>
            <p:cNvGrpSpPr>
              <a:grpSpLocks noChangeAspect="1"/>
            </p:cNvGrpSpPr>
            <p:nvPr/>
          </p:nvGrpSpPr>
          <p:grpSpPr>
            <a:xfrm>
              <a:off x="6123" y="8704"/>
              <a:ext cx="2491" cy="238"/>
              <a:chOff x="5799" y="8704"/>
              <a:chExt cx="2491" cy="238"/>
            </a:xfrm>
          </p:grpSpPr>
          <p:sp>
            <p:nvSpPr>
              <p:cNvPr id="3093" name="Freeform 3092"/>
              <p:cNvSpPr>
                <a:spLocks noChangeAspect="1"/>
              </p:cNvSpPr>
              <p:nvPr/>
            </p:nvSpPr>
            <p:spPr>
              <a:xfrm rot="-183170">
                <a:off x="6233" y="8708"/>
                <a:ext cx="2057" cy="125"/>
              </a:xfrm>
              <a:custGeom>
                <a:avLst/>
                <a:gdLst/>
                <a:ahLst/>
                <a:cxnLst/>
                <a:pathLst>
                  <a:path w="2057" h="180">
                    <a:moveTo>
                      <a:pt x="0" y="180"/>
                    </a:moveTo>
                    <a:lnTo>
                      <a:pt x="0" y="0"/>
                    </a:lnTo>
                    <a:lnTo>
                      <a:pt x="2057" y="180"/>
                    </a:lnTo>
                    <a:lnTo>
                      <a:pt x="0" y="180"/>
                    </a:lnTo>
                    <a:close/>
                  </a:path>
                </a:pathLst>
              </a:custGeom>
              <a:solidFill>
                <a:srgbClr val="CC6600">
                  <a:alpha val="100000"/>
                </a:srgbClr>
              </a:solidFill>
              <a:ln w="2857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094" name="Rounded Rectangle 3093"/>
              <p:cNvSpPr>
                <a:spLocks noChangeAspect="1"/>
              </p:cNvSpPr>
              <p:nvPr/>
            </p:nvSpPr>
            <p:spPr>
              <a:xfrm rot="-79431">
                <a:off x="5950" y="8733"/>
                <a:ext cx="374" cy="180"/>
              </a:xfrm>
              <a:prstGeom prst="roundRect">
                <a:avLst>
                  <a:gd name="adj" fmla="val 16667"/>
                </a:avLst>
              </a:prstGeom>
              <a:solidFill>
                <a:srgbClr val="FFCC66"/>
              </a:solidFill>
              <a:ln w="2857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095" name="Flowchart: Terminator 3094"/>
              <p:cNvSpPr>
                <a:spLocks noChangeAspect="1"/>
              </p:cNvSpPr>
              <p:nvPr/>
            </p:nvSpPr>
            <p:spPr>
              <a:xfrm>
                <a:off x="5799" y="8704"/>
                <a:ext cx="187" cy="238"/>
              </a:xfrm>
              <a:prstGeom prst="flowChartTerminator">
                <a:avLst/>
              </a:prstGeom>
              <a:solidFill>
                <a:srgbClr val="FFCC00"/>
              </a:solidFill>
              <a:ln w="2857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</p:grpSp>
      <p:grpSp>
        <p:nvGrpSpPr>
          <p:cNvPr id="3096" name="Group 3095"/>
          <p:cNvGrpSpPr>
            <a:grpSpLocks noChangeAspect="1"/>
          </p:cNvGrpSpPr>
          <p:nvPr/>
        </p:nvGrpSpPr>
        <p:grpSpPr>
          <a:xfrm>
            <a:off x="463550" y="5532438"/>
            <a:ext cx="1060450" cy="944562"/>
            <a:chOff x="7209" y="7746"/>
            <a:chExt cx="1672" cy="1489"/>
          </a:xfrm>
        </p:grpSpPr>
        <p:grpSp>
          <p:nvGrpSpPr>
            <p:cNvPr id="3097" name="Group 3096"/>
            <p:cNvGrpSpPr>
              <a:grpSpLocks noChangeAspect="1"/>
            </p:cNvGrpSpPr>
            <p:nvPr/>
          </p:nvGrpSpPr>
          <p:grpSpPr>
            <a:xfrm>
              <a:off x="7209" y="7746"/>
              <a:ext cx="1672" cy="1489"/>
              <a:chOff x="7209" y="7746"/>
              <a:chExt cx="1672" cy="1489"/>
            </a:xfrm>
          </p:grpSpPr>
          <p:grpSp>
            <p:nvGrpSpPr>
              <p:cNvPr id="3098" name="Group 3097"/>
              <p:cNvGrpSpPr>
                <a:grpSpLocks noChangeAspect="1"/>
              </p:cNvGrpSpPr>
              <p:nvPr/>
            </p:nvGrpSpPr>
            <p:grpSpPr>
              <a:xfrm>
                <a:off x="7214" y="7746"/>
                <a:ext cx="1667" cy="1489"/>
                <a:chOff x="7214" y="7746"/>
                <a:chExt cx="1667" cy="1489"/>
              </a:xfrm>
            </p:grpSpPr>
            <p:grpSp>
              <p:nvGrpSpPr>
                <p:cNvPr id="3099" name="Group 3098"/>
                <p:cNvGrpSpPr>
                  <a:grpSpLocks noChangeAspect="1"/>
                </p:cNvGrpSpPr>
                <p:nvPr/>
              </p:nvGrpSpPr>
              <p:grpSpPr>
                <a:xfrm>
                  <a:off x="7214" y="7746"/>
                  <a:ext cx="1667" cy="1489"/>
                  <a:chOff x="7214" y="7746"/>
                  <a:chExt cx="1667" cy="1489"/>
                </a:xfrm>
              </p:grpSpPr>
              <p:sp>
                <p:nvSpPr>
                  <p:cNvPr id="3100" name="Freeform 3099"/>
                  <p:cNvSpPr>
                    <a:spLocks noChangeAspect="1"/>
                  </p:cNvSpPr>
                  <p:nvPr/>
                </p:nvSpPr>
                <p:spPr>
                  <a:xfrm>
                    <a:off x="7214" y="7818"/>
                    <a:ext cx="1667" cy="1417"/>
                  </a:xfrm>
                  <a:custGeom>
                    <a:avLst/>
                    <a:gdLst/>
                    <a:ahLst/>
                    <a:cxnLst/>
                    <a:pathLst>
                      <a:path w="1870" h="1590">
                        <a:moveTo>
                          <a:pt x="374" y="210"/>
                        </a:moveTo>
                        <a:cubicBezTo>
                          <a:pt x="312" y="330"/>
                          <a:pt x="0" y="540"/>
                          <a:pt x="0" y="750"/>
                        </a:cubicBezTo>
                        <a:cubicBezTo>
                          <a:pt x="0" y="960"/>
                          <a:pt x="125" y="1350"/>
                          <a:pt x="374" y="1470"/>
                        </a:cubicBezTo>
                        <a:cubicBezTo>
                          <a:pt x="623" y="1590"/>
                          <a:pt x="1247" y="1590"/>
                          <a:pt x="1496" y="1470"/>
                        </a:cubicBezTo>
                        <a:cubicBezTo>
                          <a:pt x="1745" y="1350"/>
                          <a:pt x="1870" y="960"/>
                          <a:pt x="1870" y="750"/>
                        </a:cubicBezTo>
                        <a:cubicBezTo>
                          <a:pt x="1870" y="540"/>
                          <a:pt x="1558" y="330"/>
                          <a:pt x="1496" y="210"/>
                        </a:cubicBezTo>
                        <a:cubicBezTo>
                          <a:pt x="1434" y="90"/>
                          <a:pt x="1683" y="60"/>
                          <a:pt x="1496" y="30"/>
                        </a:cubicBezTo>
                        <a:cubicBezTo>
                          <a:pt x="1309" y="0"/>
                          <a:pt x="561" y="0"/>
                          <a:pt x="374" y="30"/>
                        </a:cubicBezTo>
                        <a:cubicBezTo>
                          <a:pt x="187" y="60"/>
                          <a:pt x="436" y="90"/>
                          <a:pt x="374" y="210"/>
                        </a:cubicBezTo>
                        <a:close/>
                      </a:path>
                    </a:pathLst>
                  </a:custGeom>
                  <a:solidFill>
                    <a:srgbClr val="FF0000">
                      <a:alpha val="100000"/>
                    </a:srgbClr>
                  </a:solidFill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  <a:effectLst>
                    <a:outerShdw dist="53882" dir="8100000" algn="ctr" rotWithShape="0">
                      <a:srgbClr val="000000"/>
                    </a:outerShdw>
                  </a:effectLst>
                </p:spPr>
                <p:txBody>
                  <a:bodyPr/>
                  <a:p>
                    <a:endParaRPr lang="en-US"/>
                  </a:p>
                </p:txBody>
              </p:sp>
              <p:grpSp>
                <p:nvGrpSpPr>
                  <p:cNvPr id="3101" name="Group 3100"/>
                  <p:cNvGrpSpPr>
                    <a:grpSpLocks noChangeAspect="1"/>
                  </p:cNvGrpSpPr>
                  <p:nvPr/>
                </p:nvGrpSpPr>
                <p:grpSpPr>
                  <a:xfrm>
                    <a:off x="7492" y="7746"/>
                    <a:ext cx="1122" cy="228"/>
                    <a:chOff x="7492" y="7566"/>
                    <a:chExt cx="1122" cy="228"/>
                  </a:xfrm>
                </p:grpSpPr>
                <p:sp>
                  <p:nvSpPr>
                    <p:cNvPr id="3102" name="Oval 3101"/>
                    <p:cNvSpPr>
                      <a:spLocks noChangeAspect="1"/>
                    </p:cNvSpPr>
                    <p:nvPr/>
                  </p:nvSpPr>
                  <p:spPr>
                    <a:xfrm>
                      <a:off x="7492" y="7614"/>
                      <a:ext cx="1122" cy="180"/>
                    </a:xfrm>
                    <a:prstGeom prst="ellipse">
                      <a:avLst/>
                    </a:prstGeom>
                    <a:solidFill>
                      <a:schemeClr val="bg2"/>
                    </a:solidFill>
                    <a:ln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3103" name="Oval 3102"/>
                    <p:cNvSpPr>
                      <a:spLocks noChangeAspect="1"/>
                    </p:cNvSpPr>
                    <p:nvPr/>
                  </p:nvSpPr>
                  <p:spPr>
                    <a:xfrm>
                      <a:off x="7492" y="7566"/>
                      <a:ext cx="1122" cy="180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rgbClr val="CC6600"/>
                        </a:gs>
                        <a:gs pos="50000">
                          <a:srgbClr val="CC6600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CC6600"/>
                        </a:gs>
                      </a:gsLst>
                      <a:lin ang="5400000" scaled="1"/>
                      <a:tileRect/>
                    </a:gradFill>
                    <a:ln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3104" name="Oval 3103"/>
                <p:cNvSpPr>
                  <a:spLocks noChangeAspect="1"/>
                </p:cNvSpPr>
                <p:nvPr/>
              </p:nvSpPr>
              <p:spPr>
                <a:xfrm rot="-166828">
                  <a:off x="7678" y="8329"/>
                  <a:ext cx="935" cy="5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FFFF"/>
                    </a:gs>
                    <a:gs pos="50000">
                      <a:srgbClr val="FFFFFF"/>
                    </a:gs>
                    <a:gs pos="100000">
                      <a:srgbClr val="CCFFFF"/>
                    </a:gs>
                  </a:gsLst>
                  <a:lin ang="5400000" scaled="1"/>
                  <a:tileRect/>
                </a:gradFill>
                <a:ln w="1905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sp>
            <p:nvSpPr>
              <p:cNvPr id="3105" name="Freeform 3104"/>
              <p:cNvSpPr>
                <a:spLocks noChangeAspect="1"/>
              </p:cNvSpPr>
              <p:nvPr/>
            </p:nvSpPr>
            <p:spPr>
              <a:xfrm>
                <a:off x="7365" y="8229"/>
                <a:ext cx="129" cy="6"/>
              </a:xfrm>
              <a:custGeom>
                <a:avLst/>
                <a:gdLst/>
                <a:ahLst/>
                <a:cxnLst/>
                <a:pathLst>
                  <a:path w="129" h="6">
                    <a:moveTo>
                      <a:pt x="0" y="0"/>
                    </a:moveTo>
                    <a:cubicBezTo>
                      <a:pt x="47" y="5"/>
                      <a:pt x="77" y="6"/>
                      <a:pt x="129" y="6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3106" name="Freeform 3105"/>
              <p:cNvSpPr>
                <a:spLocks noChangeAspect="1"/>
              </p:cNvSpPr>
              <p:nvPr/>
            </p:nvSpPr>
            <p:spPr>
              <a:xfrm>
                <a:off x="7314" y="8283"/>
                <a:ext cx="147" cy="6"/>
              </a:xfrm>
              <a:custGeom>
                <a:avLst/>
                <a:gdLst/>
                <a:ahLst/>
                <a:cxnLst/>
                <a:pathLst>
                  <a:path w="147" h="6">
                    <a:moveTo>
                      <a:pt x="0" y="0"/>
                    </a:moveTo>
                    <a:cubicBezTo>
                      <a:pt x="52" y="2"/>
                      <a:pt x="95" y="6"/>
                      <a:pt x="147" y="6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107" name="Freeform 3106"/>
              <p:cNvSpPr>
                <a:spLocks noChangeAspect="1"/>
              </p:cNvSpPr>
              <p:nvPr/>
            </p:nvSpPr>
            <p:spPr>
              <a:xfrm>
                <a:off x="7254" y="8373"/>
                <a:ext cx="81" cy="1"/>
              </a:xfrm>
              <a:custGeom>
                <a:avLst/>
                <a:gdLst/>
                <a:ahLst/>
                <a:cxnLst/>
                <a:pathLst>
                  <a:path w="81" h="1">
                    <a:moveTo>
                      <a:pt x="0" y="0"/>
                    </a:moveTo>
                    <a:cubicBezTo>
                      <a:pt x="27" y="0"/>
                      <a:pt x="54" y="0"/>
                      <a:pt x="81" y="0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108" name="Freeform 3107"/>
              <p:cNvSpPr>
                <a:spLocks noChangeAspect="1"/>
              </p:cNvSpPr>
              <p:nvPr/>
            </p:nvSpPr>
            <p:spPr>
              <a:xfrm>
                <a:off x="7233" y="8436"/>
                <a:ext cx="72" cy="1"/>
              </a:xfrm>
              <a:custGeom>
                <a:avLst/>
                <a:gdLst/>
                <a:ahLst/>
                <a:cxnLst/>
                <a:pathLst>
                  <a:path w="72" h="1">
                    <a:moveTo>
                      <a:pt x="0" y="0"/>
                    </a:moveTo>
                    <a:cubicBezTo>
                      <a:pt x="24" y="0"/>
                      <a:pt x="48" y="0"/>
                      <a:pt x="72" y="0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109" name="Freeform 3108"/>
              <p:cNvSpPr>
                <a:spLocks noChangeAspect="1"/>
              </p:cNvSpPr>
              <p:nvPr/>
            </p:nvSpPr>
            <p:spPr>
              <a:xfrm>
                <a:off x="7218" y="8487"/>
                <a:ext cx="159" cy="33"/>
              </a:xfrm>
              <a:custGeom>
                <a:avLst/>
                <a:gdLst/>
                <a:ahLst/>
                <a:cxnLst/>
                <a:pathLst>
                  <a:path w="159" h="33">
                    <a:moveTo>
                      <a:pt x="0" y="0"/>
                    </a:moveTo>
                    <a:cubicBezTo>
                      <a:pt x="17" y="9"/>
                      <a:pt x="32" y="19"/>
                      <a:pt x="51" y="24"/>
                    </a:cubicBezTo>
                    <a:cubicBezTo>
                      <a:pt x="66" y="28"/>
                      <a:pt x="96" y="33"/>
                      <a:pt x="96" y="33"/>
                    </a:cubicBezTo>
                    <a:cubicBezTo>
                      <a:pt x="114" y="32"/>
                      <a:pt x="132" y="33"/>
                      <a:pt x="150" y="30"/>
                    </a:cubicBezTo>
                    <a:cubicBezTo>
                      <a:pt x="154" y="29"/>
                      <a:pt x="159" y="24"/>
                      <a:pt x="159" y="24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3110" name="Freeform 3109"/>
              <p:cNvSpPr>
                <a:spLocks noChangeAspect="1"/>
              </p:cNvSpPr>
              <p:nvPr/>
            </p:nvSpPr>
            <p:spPr>
              <a:xfrm>
                <a:off x="7218" y="8493"/>
                <a:ext cx="147" cy="66"/>
              </a:xfrm>
              <a:custGeom>
                <a:avLst/>
                <a:gdLst/>
                <a:ahLst/>
                <a:cxnLst/>
                <a:pathLst>
                  <a:path w="147" h="66">
                    <a:moveTo>
                      <a:pt x="0" y="0"/>
                    </a:moveTo>
                    <a:cubicBezTo>
                      <a:pt x="11" y="66"/>
                      <a:pt x="99" y="54"/>
                      <a:pt x="147" y="54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111" name="Freeform 3110"/>
              <p:cNvSpPr>
                <a:spLocks noChangeAspect="1"/>
              </p:cNvSpPr>
              <p:nvPr/>
            </p:nvSpPr>
            <p:spPr>
              <a:xfrm>
                <a:off x="7209" y="8601"/>
                <a:ext cx="99" cy="27"/>
              </a:xfrm>
              <a:custGeom>
                <a:avLst/>
                <a:gdLst/>
                <a:ahLst/>
                <a:cxnLst/>
                <a:pathLst>
                  <a:path w="99" h="27">
                    <a:moveTo>
                      <a:pt x="0" y="0"/>
                    </a:moveTo>
                    <a:cubicBezTo>
                      <a:pt x="36" y="27"/>
                      <a:pt x="40" y="18"/>
                      <a:pt x="99" y="18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112" name="Freeform 3111"/>
              <p:cNvSpPr>
                <a:spLocks noChangeAspect="1"/>
              </p:cNvSpPr>
              <p:nvPr/>
            </p:nvSpPr>
            <p:spPr>
              <a:xfrm>
                <a:off x="7221" y="8544"/>
                <a:ext cx="132" cy="46"/>
              </a:xfrm>
              <a:custGeom>
                <a:avLst/>
                <a:gdLst/>
                <a:ahLst/>
                <a:cxnLst/>
                <a:pathLst>
                  <a:path w="132" h="46">
                    <a:moveTo>
                      <a:pt x="0" y="0"/>
                    </a:moveTo>
                    <a:cubicBezTo>
                      <a:pt x="46" y="46"/>
                      <a:pt x="51" y="33"/>
                      <a:pt x="132" y="33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3113" name="Freeform 3112"/>
              <p:cNvSpPr>
                <a:spLocks noChangeAspect="1"/>
              </p:cNvSpPr>
              <p:nvPr/>
            </p:nvSpPr>
            <p:spPr>
              <a:xfrm>
                <a:off x="7236" y="8628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3114" name="Freeform 3113"/>
              <p:cNvSpPr>
                <a:spLocks noChangeAspect="1"/>
              </p:cNvSpPr>
              <p:nvPr/>
            </p:nvSpPr>
            <p:spPr>
              <a:xfrm>
                <a:off x="7233" y="8679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115" name="Freeform 3114"/>
              <p:cNvSpPr>
                <a:spLocks noChangeAspect="1"/>
              </p:cNvSpPr>
              <p:nvPr/>
            </p:nvSpPr>
            <p:spPr>
              <a:xfrm>
                <a:off x="7266" y="8787"/>
                <a:ext cx="99" cy="27"/>
              </a:xfrm>
              <a:custGeom>
                <a:avLst/>
                <a:gdLst/>
                <a:ahLst/>
                <a:cxnLst/>
                <a:pathLst>
                  <a:path w="99" h="27">
                    <a:moveTo>
                      <a:pt x="0" y="0"/>
                    </a:moveTo>
                    <a:cubicBezTo>
                      <a:pt x="36" y="27"/>
                      <a:pt x="40" y="18"/>
                      <a:pt x="99" y="18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3116" name="Freeform 3115"/>
              <p:cNvSpPr>
                <a:spLocks noChangeAspect="1"/>
              </p:cNvSpPr>
              <p:nvPr/>
            </p:nvSpPr>
            <p:spPr>
              <a:xfrm>
                <a:off x="7293" y="8814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117" name="Freeform 3116"/>
              <p:cNvSpPr>
                <a:spLocks noChangeAspect="1"/>
              </p:cNvSpPr>
              <p:nvPr/>
            </p:nvSpPr>
            <p:spPr>
              <a:xfrm>
                <a:off x="7290" y="8865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3118" name="Freeform 3117"/>
              <p:cNvSpPr>
                <a:spLocks noChangeAspect="1"/>
              </p:cNvSpPr>
              <p:nvPr/>
            </p:nvSpPr>
            <p:spPr>
              <a:xfrm>
                <a:off x="7338" y="8936"/>
                <a:ext cx="99" cy="27"/>
              </a:xfrm>
              <a:custGeom>
                <a:avLst/>
                <a:gdLst/>
                <a:ahLst/>
                <a:cxnLst/>
                <a:pathLst>
                  <a:path w="99" h="27">
                    <a:moveTo>
                      <a:pt x="0" y="0"/>
                    </a:moveTo>
                    <a:cubicBezTo>
                      <a:pt x="36" y="27"/>
                      <a:pt x="40" y="18"/>
                      <a:pt x="99" y="18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119" name="Freeform 3118"/>
              <p:cNvSpPr>
                <a:spLocks noChangeAspect="1"/>
              </p:cNvSpPr>
              <p:nvPr/>
            </p:nvSpPr>
            <p:spPr>
              <a:xfrm>
                <a:off x="7365" y="8963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3120" name="Freeform 3119"/>
              <p:cNvSpPr>
                <a:spLocks noChangeAspect="1"/>
              </p:cNvSpPr>
              <p:nvPr/>
            </p:nvSpPr>
            <p:spPr>
              <a:xfrm>
                <a:off x="7362" y="9014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3121" name="Freeform 3120"/>
            <p:cNvSpPr>
              <a:spLocks noChangeAspect="1"/>
            </p:cNvSpPr>
            <p:nvPr/>
          </p:nvSpPr>
          <p:spPr>
            <a:xfrm>
              <a:off x="7532" y="8036"/>
              <a:ext cx="99" cy="27"/>
            </a:xfrm>
            <a:custGeom>
              <a:avLst/>
              <a:gdLst/>
              <a:ahLst/>
              <a:cxnLst/>
              <a:pathLst>
                <a:path w="99" h="27">
                  <a:moveTo>
                    <a:pt x="0" y="0"/>
                  </a:moveTo>
                  <a:cubicBezTo>
                    <a:pt x="36" y="27"/>
                    <a:pt x="40" y="18"/>
                    <a:pt x="99" y="18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22" name="Freeform 3121"/>
            <p:cNvSpPr>
              <a:spLocks noChangeAspect="1"/>
            </p:cNvSpPr>
            <p:nvPr/>
          </p:nvSpPr>
          <p:spPr>
            <a:xfrm>
              <a:off x="7492" y="8063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23" name="Freeform 3122"/>
            <p:cNvSpPr>
              <a:spLocks noChangeAspect="1"/>
            </p:cNvSpPr>
            <p:nvPr/>
          </p:nvSpPr>
          <p:spPr>
            <a:xfrm>
              <a:off x="7459" y="8090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  <a:effectLst>
              <a:outerShdw dist="35921" dir="2699999" algn="ctr" rotWithShape="0">
                <a:srgbClr val="000000"/>
              </a:outerShdw>
            </a:effectLst>
          </p:spPr>
          <p:txBody>
            <a:bodyPr/>
            <a:p>
              <a:endParaRPr lang="en-US"/>
            </a:p>
          </p:txBody>
        </p:sp>
        <p:sp>
          <p:nvSpPr>
            <p:cNvPr id="3124" name="Freeform 3123"/>
            <p:cNvSpPr>
              <a:spLocks noChangeAspect="1"/>
            </p:cNvSpPr>
            <p:nvPr/>
          </p:nvSpPr>
          <p:spPr>
            <a:xfrm>
              <a:off x="7516" y="7974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  <a:effectLst>
              <a:outerShdw dist="35921" dir="2699999" algn="ctr" rotWithShape="0">
                <a:srgbClr val="000000"/>
              </a:outerShdw>
            </a:effectLst>
          </p:spPr>
          <p:txBody>
            <a:bodyPr/>
            <a:p>
              <a:endParaRPr lang="en-US"/>
            </a:p>
          </p:txBody>
        </p:sp>
        <p:sp>
          <p:nvSpPr>
            <p:cNvPr id="3125" name="Freeform 3124"/>
            <p:cNvSpPr>
              <a:spLocks noChangeAspect="1"/>
            </p:cNvSpPr>
            <p:nvPr/>
          </p:nvSpPr>
          <p:spPr>
            <a:xfrm>
              <a:off x="7332" y="8232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  <a:effectLst>
              <a:outerShdw dist="35921" dir="2699999" algn="ctr" rotWithShape="0">
                <a:srgbClr val="000000"/>
              </a:outerShdw>
            </a:effectLst>
          </p:spPr>
          <p:txBody>
            <a:bodyPr/>
            <a:p>
              <a:endParaRPr lang="en-US"/>
            </a:p>
          </p:txBody>
        </p:sp>
      </p:grpSp>
      <p:sp>
        <p:nvSpPr>
          <p:cNvPr id="3126" name="Freeform 3125"/>
          <p:cNvSpPr>
            <a:spLocks noChangeAspect="1"/>
          </p:cNvSpPr>
          <p:nvPr/>
        </p:nvSpPr>
        <p:spPr>
          <a:xfrm>
            <a:off x="4959350" y="6324600"/>
            <a:ext cx="755650" cy="215900"/>
          </a:xfrm>
          <a:custGeom>
            <a:avLst/>
            <a:gdLst/>
            <a:ahLst/>
            <a:cxnLst/>
            <a:pathLst>
              <a:path w="630" h="538">
                <a:moveTo>
                  <a:pt x="370" y="0"/>
                </a:moveTo>
                <a:cubicBezTo>
                  <a:pt x="323" y="3"/>
                  <a:pt x="276" y="2"/>
                  <a:pt x="230" y="10"/>
                </a:cubicBezTo>
                <a:cubicBezTo>
                  <a:pt x="183" y="18"/>
                  <a:pt x="189" y="76"/>
                  <a:pt x="170" y="90"/>
                </a:cubicBezTo>
                <a:cubicBezTo>
                  <a:pt x="142" y="110"/>
                  <a:pt x="76" y="121"/>
                  <a:pt x="40" y="130"/>
                </a:cubicBezTo>
                <a:cubicBezTo>
                  <a:pt x="33" y="140"/>
                  <a:pt x="25" y="149"/>
                  <a:pt x="20" y="160"/>
                </a:cubicBezTo>
                <a:cubicBezTo>
                  <a:pt x="11" y="179"/>
                  <a:pt x="0" y="220"/>
                  <a:pt x="0" y="220"/>
                </a:cubicBezTo>
                <a:cubicBezTo>
                  <a:pt x="9" y="275"/>
                  <a:pt x="6" y="302"/>
                  <a:pt x="60" y="320"/>
                </a:cubicBezTo>
                <a:cubicBezTo>
                  <a:pt x="70" y="389"/>
                  <a:pt x="79" y="446"/>
                  <a:pt x="140" y="490"/>
                </a:cubicBezTo>
                <a:cubicBezTo>
                  <a:pt x="162" y="506"/>
                  <a:pt x="188" y="515"/>
                  <a:pt x="210" y="530"/>
                </a:cubicBezTo>
                <a:cubicBezTo>
                  <a:pt x="361" y="516"/>
                  <a:pt x="292" y="538"/>
                  <a:pt x="370" y="460"/>
                </a:cubicBezTo>
                <a:cubicBezTo>
                  <a:pt x="373" y="433"/>
                  <a:pt x="358" y="395"/>
                  <a:pt x="380" y="380"/>
                </a:cubicBezTo>
                <a:cubicBezTo>
                  <a:pt x="421" y="351"/>
                  <a:pt x="482" y="376"/>
                  <a:pt x="530" y="360"/>
                </a:cubicBezTo>
                <a:cubicBezTo>
                  <a:pt x="570" y="320"/>
                  <a:pt x="598" y="268"/>
                  <a:pt x="630" y="220"/>
                </a:cubicBezTo>
                <a:cubicBezTo>
                  <a:pt x="585" y="205"/>
                  <a:pt x="535" y="215"/>
                  <a:pt x="490" y="200"/>
                </a:cubicBezTo>
                <a:cubicBezTo>
                  <a:pt x="480" y="197"/>
                  <a:pt x="483" y="180"/>
                  <a:pt x="480" y="170"/>
                </a:cubicBezTo>
                <a:cubicBezTo>
                  <a:pt x="463" y="101"/>
                  <a:pt x="483" y="139"/>
                  <a:pt x="450" y="90"/>
                </a:cubicBezTo>
                <a:cubicBezTo>
                  <a:pt x="427" y="93"/>
                  <a:pt x="402" y="108"/>
                  <a:pt x="380" y="100"/>
                </a:cubicBezTo>
                <a:cubicBezTo>
                  <a:pt x="322" y="78"/>
                  <a:pt x="398" y="41"/>
                  <a:pt x="400" y="40"/>
                </a:cubicBezTo>
                <a:cubicBezTo>
                  <a:pt x="361" y="27"/>
                  <a:pt x="370" y="41"/>
                  <a:pt x="370" y="0"/>
                </a:cubicBezTo>
                <a:close/>
              </a:path>
            </a:pathLst>
          </a:custGeom>
          <a:solidFill>
            <a:srgbClr val="FF0000">
              <a:alpha val="100000"/>
            </a:srgbClr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27" name="Freeform 3126"/>
          <p:cNvSpPr/>
          <p:nvPr/>
        </p:nvSpPr>
        <p:spPr>
          <a:xfrm>
            <a:off x="5408613" y="5729288"/>
            <a:ext cx="361950" cy="400050"/>
          </a:xfrm>
          <a:custGeom>
            <a:avLst/>
            <a:gdLst/>
            <a:ahLst/>
            <a:cxnLst/>
            <a:pathLst>
              <a:path w="228" h="252">
                <a:moveTo>
                  <a:pt x="180" y="42"/>
                </a:moveTo>
                <a:cubicBezTo>
                  <a:pt x="178" y="48"/>
                  <a:pt x="177" y="53"/>
                  <a:pt x="171" y="57"/>
                </a:cubicBezTo>
                <a:cubicBezTo>
                  <a:pt x="156" y="94"/>
                  <a:pt x="171" y="125"/>
                  <a:pt x="193" y="152"/>
                </a:cubicBezTo>
                <a:cubicBezTo>
                  <a:pt x="196" y="162"/>
                  <a:pt x="200" y="168"/>
                  <a:pt x="204" y="177"/>
                </a:cubicBezTo>
                <a:cubicBezTo>
                  <a:pt x="207" y="191"/>
                  <a:pt x="228" y="225"/>
                  <a:pt x="211" y="234"/>
                </a:cubicBezTo>
                <a:cubicBezTo>
                  <a:pt x="194" y="243"/>
                  <a:pt x="198" y="252"/>
                  <a:pt x="99" y="233"/>
                </a:cubicBezTo>
                <a:cubicBezTo>
                  <a:pt x="0" y="214"/>
                  <a:pt x="80" y="220"/>
                  <a:pt x="70" y="218"/>
                </a:cubicBezTo>
                <a:cubicBezTo>
                  <a:pt x="55" y="210"/>
                  <a:pt x="41" y="198"/>
                  <a:pt x="25" y="192"/>
                </a:cubicBezTo>
                <a:cubicBezTo>
                  <a:pt x="22" y="185"/>
                  <a:pt x="20" y="180"/>
                  <a:pt x="13" y="176"/>
                </a:cubicBezTo>
                <a:cubicBezTo>
                  <a:pt x="12" y="169"/>
                  <a:pt x="9" y="163"/>
                  <a:pt x="18" y="161"/>
                </a:cubicBezTo>
                <a:cubicBezTo>
                  <a:pt x="20" y="146"/>
                  <a:pt x="23" y="159"/>
                  <a:pt x="36" y="162"/>
                </a:cubicBezTo>
                <a:cubicBezTo>
                  <a:pt x="54" y="171"/>
                  <a:pt x="45" y="144"/>
                  <a:pt x="48" y="132"/>
                </a:cubicBezTo>
                <a:cubicBezTo>
                  <a:pt x="48" y="131"/>
                  <a:pt x="64" y="120"/>
                  <a:pt x="66" y="119"/>
                </a:cubicBezTo>
                <a:cubicBezTo>
                  <a:pt x="70" y="125"/>
                  <a:pt x="71" y="128"/>
                  <a:pt x="78" y="131"/>
                </a:cubicBezTo>
                <a:cubicBezTo>
                  <a:pt x="101" y="126"/>
                  <a:pt x="105" y="130"/>
                  <a:pt x="111" y="111"/>
                </a:cubicBezTo>
                <a:cubicBezTo>
                  <a:pt x="112" y="80"/>
                  <a:pt x="103" y="74"/>
                  <a:pt x="120" y="60"/>
                </a:cubicBezTo>
                <a:cubicBezTo>
                  <a:pt x="121" y="53"/>
                  <a:pt x="126" y="41"/>
                  <a:pt x="126" y="41"/>
                </a:cubicBezTo>
                <a:cubicBezTo>
                  <a:pt x="127" y="33"/>
                  <a:pt x="129" y="23"/>
                  <a:pt x="136" y="18"/>
                </a:cubicBezTo>
                <a:cubicBezTo>
                  <a:pt x="141" y="26"/>
                  <a:pt x="141" y="32"/>
                  <a:pt x="142" y="41"/>
                </a:cubicBezTo>
                <a:cubicBezTo>
                  <a:pt x="152" y="37"/>
                  <a:pt x="151" y="34"/>
                  <a:pt x="157" y="26"/>
                </a:cubicBezTo>
                <a:cubicBezTo>
                  <a:pt x="159" y="17"/>
                  <a:pt x="159" y="13"/>
                  <a:pt x="168" y="11"/>
                </a:cubicBezTo>
                <a:cubicBezTo>
                  <a:pt x="169" y="10"/>
                  <a:pt x="180" y="0"/>
                  <a:pt x="181" y="0"/>
                </a:cubicBezTo>
                <a:cubicBezTo>
                  <a:pt x="183" y="0"/>
                  <a:pt x="179" y="3"/>
                  <a:pt x="178" y="5"/>
                </a:cubicBezTo>
                <a:cubicBezTo>
                  <a:pt x="169" y="18"/>
                  <a:pt x="173" y="9"/>
                  <a:pt x="169" y="18"/>
                </a:cubicBezTo>
                <a:cubicBezTo>
                  <a:pt x="171" y="44"/>
                  <a:pt x="163" y="40"/>
                  <a:pt x="180" y="42"/>
                </a:cubicBezTo>
                <a:close/>
              </a:path>
            </a:pathLst>
          </a:cu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3128" name="Group 3127"/>
          <p:cNvGrpSpPr>
            <a:grpSpLocks noChangeAspect="1"/>
          </p:cNvGrpSpPr>
          <p:nvPr/>
        </p:nvGrpSpPr>
        <p:grpSpPr>
          <a:xfrm>
            <a:off x="217488" y="947738"/>
            <a:ext cx="4735512" cy="5605462"/>
            <a:chOff x="88" y="336"/>
            <a:chExt cx="3128" cy="3703"/>
          </a:xfrm>
        </p:grpSpPr>
        <p:grpSp>
          <p:nvGrpSpPr>
            <p:cNvPr id="3129" name="Group 3128"/>
            <p:cNvGrpSpPr>
              <a:grpSpLocks noChangeAspect="1"/>
            </p:cNvGrpSpPr>
            <p:nvPr/>
          </p:nvGrpSpPr>
          <p:grpSpPr>
            <a:xfrm rot="466985">
              <a:off x="1048" y="336"/>
              <a:ext cx="1520" cy="1727"/>
              <a:chOff x="2304" y="405"/>
              <a:chExt cx="2972" cy="3377"/>
            </a:xfrm>
          </p:grpSpPr>
          <p:grpSp>
            <p:nvGrpSpPr>
              <p:cNvPr id="3130" name="Group 3129"/>
              <p:cNvGrpSpPr>
                <a:grpSpLocks noChangeAspect="1"/>
              </p:cNvGrpSpPr>
              <p:nvPr/>
            </p:nvGrpSpPr>
            <p:grpSpPr>
              <a:xfrm>
                <a:off x="2304" y="405"/>
                <a:ext cx="2972" cy="3377"/>
                <a:chOff x="2304" y="405"/>
                <a:chExt cx="2972" cy="3377"/>
              </a:xfrm>
            </p:grpSpPr>
            <p:grpSp>
              <p:nvGrpSpPr>
                <p:cNvPr id="3131" name="Group 3130"/>
                <p:cNvGrpSpPr>
                  <a:grpSpLocks noChangeAspect="1"/>
                </p:cNvGrpSpPr>
                <p:nvPr/>
              </p:nvGrpSpPr>
              <p:grpSpPr>
                <a:xfrm>
                  <a:off x="2304" y="405"/>
                  <a:ext cx="2972" cy="3377"/>
                  <a:chOff x="2304" y="405"/>
                  <a:chExt cx="2972" cy="3377"/>
                </a:xfrm>
              </p:grpSpPr>
              <p:grpSp>
                <p:nvGrpSpPr>
                  <p:cNvPr id="3132" name="Group 3131"/>
                  <p:cNvGrpSpPr>
                    <a:grpSpLocks noChangeAspect="1"/>
                  </p:cNvGrpSpPr>
                  <p:nvPr/>
                </p:nvGrpSpPr>
                <p:grpSpPr>
                  <a:xfrm>
                    <a:off x="2736" y="1968"/>
                    <a:ext cx="2172" cy="1814"/>
                    <a:chOff x="2736" y="1930"/>
                    <a:chExt cx="2172" cy="1814"/>
                  </a:xfrm>
                </p:grpSpPr>
                <p:sp>
                  <p:nvSpPr>
                    <p:cNvPr id="3133" name="Freeform 3132"/>
                    <p:cNvSpPr>
                      <a:spLocks noChangeAspect="1"/>
                    </p:cNvSpPr>
                    <p:nvPr/>
                  </p:nvSpPr>
                  <p:spPr>
                    <a:xfrm>
                      <a:off x="4200" y="3228"/>
                      <a:ext cx="320" cy="516"/>
                    </a:xfrm>
                    <a:custGeom>
                      <a:avLst/>
                      <a:gdLst/>
                      <a:ahLst/>
                      <a:cxnLst/>
                      <a:pathLst>
                        <a:path w="320" h="516">
                          <a:moveTo>
                            <a:pt x="0" y="0"/>
                          </a:moveTo>
                          <a:lnTo>
                            <a:pt x="36" y="516"/>
                          </a:lnTo>
                          <a:lnTo>
                            <a:pt x="320" y="448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3134" name="Freeform 3133"/>
                    <p:cNvSpPr>
                      <a:spLocks noChangeAspect="1"/>
                    </p:cNvSpPr>
                    <p:nvPr/>
                  </p:nvSpPr>
                  <p:spPr>
                    <a:xfrm>
                      <a:off x="4332" y="3136"/>
                      <a:ext cx="320" cy="500"/>
                    </a:xfrm>
                    <a:custGeom>
                      <a:avLst/>
                      <a:gdLst/>
                      <a:ahLst/>
                      <a:cxnLst/>
                      <a:pathLst>
                        <a:path w="320" h="500">
                          <a:moveTo>
                            <a:pt x="0" y="0"/>
                          </a:moveTo>
                          <a:lnTo>
                            <a:pt x="112" y="500"/>
                          </a:lnTo>
                          <a:lnTo>
                            <a:pt x="320" y="448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3135" name="Freeform 3134"/>
                    <p:cNvSpPr>
                      <a:spLocks noChangeAspect="1"/>
                    </p:cNvSpPr>
                    <p:nvPr/>
                  </p:nvSpPr>
                  <p:spPr>
                    <a:xfrm>
                      <a:off x="4524" y="2848"/>
                      <a:ext cx="296" cy="580"/>
                    </a:xfrm>
                    <a:custGeom>
                      <a:avLst/>
                      <a:gdLst/>
                      <a:ahLst/>
                      <a:cxnLst/>
                      <a:pathLst>
                        <a:path w="296" h="580">
                          <a:moveTo>
                            <a:pt x="0" y="0"/>
                          </a:moveTo>
                          <a:lnTo>
                            <a:pt x="76" y="580"/>
                          </a:lnTo>
                          <a:lnTo>
                            <a:pt x="296" y="416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3136" name="Freeform 3135"/>
                    <p:cNvSpPr>
                      <a:spLocks noChangeAspect="1"/>
                    </p:cNvSpPr>
                    <p:nvPr/>
                  </p:nvSpPr>
                  <p:spPr>
                    <a:xfrm>
                      <a:off x="4492" y="2992"/>
                      <a:ext cx="292" cy="516"/>
                    </a:xfrm>
                    <a:custGeom>
                      <a:avLst/>
                      <a:gdLst/>
                      <a:ahLst/>
                      <a:cxnLst/>
                      <a:pathLst>
                        <a:path w="292" h="516">
                          <a:moveTo>
                            <a:pt x="0" y="0"/>
                          </a:moveTo>
                          <a:lnTo>
                            <a:pt x="36" y="516"/>
                          </a:lnTo>
                          <a:lnTo>
                            <a:pt x="292" y="496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3137" name="Freeform 3136"/>
                    <p:cNvSpPr>
                      <a:spLocks noChangeAspect="1"/>
                    </p:cNvSpPr>
                    <p:nvPr/>
                  </p:nvSpPr>
                  <p:spPr>
                    <a:xfrm>
                      <a:off x="4396" y="3040"/>
                      <a:ext cx="232" cy="516"/>
                    </a:xfrm>
                    <a:custGeom>
                      <a:avLst/>
                      <a:gdLst/>
                      <a:ahLst/>
                      <a:cxnLst/>
                      <a:pathLst>
                        <a:path w="232" h="516">
                          <a:moveTo>
                            <a:pt x="0" y="0"/>
                          </a:moveTo>
                          <a:lnTo>
                            <a:pt x="36" y="516"/>
                          </a:lnTo>
                          <a:lnTo>
                            <a:pt x="232" y="348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3138" name="Freeform 3137"/>
                    <p:cNvSpPr>
                      <a:spLocks noChangeAspect="1"/>
                    </p:cNvSpPr>
                    <p:nvPr/>
                  </p:nvSpPr>
                  <p:spPr>
                    <a:xfrm>
                      <a:off x="4180" y="3040"/>
                      <a:ext cx="328" cy="508"/>
                    </a:xfrm>
                    <a:custGeom>
                      <a:avLst/>
                      <a:gdLst/>
                      <a:ahLst/>
                      <a:cxnLst/>
                      <a:pathLst>
                        <a:path w="328" h="508">
                          <a:moveTo>
                            <a:pt x="8" y="0"/>
                          </a:moveTo>
                          <a:lnTo>
                            <a:pt x="0" y="508"/>
                          </a:lnTo>
                          <a:lnTo>
                            <a:pt x="328" y="448"/>
                          </a:lnTo>
                          <a:lnTo>
                            <a:pt x="8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3139" name="Freeform 3138"/>
                    <p:cNvSpPr>
                      <a:spLocks noChangeAspect="1"/>
                    </p:cNvSpPr>
                    <p:nvPr/>
                  </p:nvSpPr>
                  <p:spPr>
                    <a:xfrm>
                      <a:off x="2936" y="3040"/>
                      <a:ext cx="404" cy="540"/>
                    </a:xfrm>
                    <a:custGeom>
                      <a:avLst/>
                      <a:gdLst/>
                      <a:ahLst/>
                      <a:cxnLst/>
                      <a:pathLst>
                        <a:path w="404" h="540">
                          <a:moveTo>
                            <a:pt x="404" y="0"/>
                          </a:moveTo>
                          <a:lnTo>
                            <a:pt x="0" y="540"/>
                          </a:lnTo>
                          <a:lnTo>
                            <a:pt x="372" y="540"/>
                          </a:lnTo>
                          <a:lnTo>
                            <a:pt x="404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3140" name="Freeform 3139"/>
                    <p:cNvSpPr>
                      <a:spLocks noChangeAspect="1"/>
                    </p:cNvSpPr>
                    <p:nvPr/>
                  </p:nvSpPr>
                  <p:spPr>
                    <a:xfrm>
                      <a:off x="3324" y="3136"/>
                      <a:ext cx="308" cy="608"/>
                    </a:xfrm>
                    <a:custGeom>
                      <a:avLst/>
                      <a:gdLst/>
                      <a:ahLst/>
                      <a:cxnLst/>
                      <a:pathLst>
                        <a:path w="308" h="608">
                          <a:moveTo>
                            <a:pt x="208" y="0"/>
                          </a:moveTo>
                          <a:lnTo>
                            <a:pt x="0" y="608"/>
                          </a:lnTo>
                          <a:lnTo>
                            <a:pt x="308" y="460"/>
                          </a:lnTo>
                          <a:lnTo>
                            <a:pt x="208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3141" name="Freeform 3140"/>
                    <p:cNvSpPr>
                      <a:spLocks noChangeAspect="1"/>
                    </p:cNvSpPr>
                    <p:nvPr/>
                  </p:nvSpPr>
                  <p:spPr>
                    <a:xfrm>
                      <a:off x="2988" y="2896"/>
                      <a:ext cx="256" cy="684"/>
                    </a:xfrm>
                    <a:custGeom>
                      <a:avLst/>
                      <a:gdLst/>
                      <a:ahLst/>
                      <a:cxnLst/>
                      <a:pathLst>
                        <a:path w="256" h="684">
                          <a:moveTo>
                            <a:pt x="256" y="0"/>
                          </a:moveTo>
                          <a:lnTo>
                            <a:pt x="0" y="444"/>
                          </a:lnTo>
                          <a:lnTo>
                            <a:pt x="240" y="684"/>
                          </a:lnTo>
                          <a:lnTo>
                            <a:pt x="256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3142" name="Freeform 3141"/>
                    <p:cNvSpPr>
                      <a:spLocks noChangeAspect="1"/>
                    </p:cNvSpPr>
                    <p:nvPr/>
                  </p:nvSpPr>
                  <p:spPr>
                    <a:xfrm>
                      <a:off x="3112" y="3088"/>
                      <a:ext cx="400" cy="624"/>
                    </a:xfrm>
                    <a:custGeom>
                      <a:avLst/>
                      <a:gdLst/>
                      <a:ahLst/>
                      <a:cxnLst/>
                      <a:pathLst>
                        <a:path w="400" h="624">
                          <a:moveTo>
                            <a:pt x="324" y="0"/>
                          </a:moveTo>
                          <a:lnTo>
                            <a:pt x="0" y="624"/>
                          </a:lnTo>
                          <a:lnTo>
                            <a:pt x="400" y="540"/>
                          </a:lnTo>
                          <a:lnTo>
                            <a:pt x="324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3143" name="Freeform 3142"/>
                    <p:cNvSpPr>
                      <a:spLocks noChangeAspect="1"/>
                    </p:cNvSpPr>
                    <p:nvPr/>
                  </p:nvSpPr>
                  <p:spPr>
                    <a:xfrm>
                      <a:off x="3516" y="3040"/>
                      <a:ext cx="240" cy="660"/>
                    </a:xfrm>
                    <a:custGeom>
                      <a:avLst/>
                      <a:gdLst/>
                      <a:ahLst/>
                      <a:cxnLst/>
                      <a:pathLst>
                        <a:path w="240" h="660">
                          <a:moveTo>
                            <a:pt x="164" y="0"/>
                          </a:moveTo>
                          <a:lnTo>
                            <a:pt x="0" y="660"/>
                          </a:lnTo>
                          <a:lnTo>
                            <a:pt x="240" y="540"/>
                          </a:lnTo>
                          <a:lnTo>
                            <a:pt x="164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3144" name="Freeform 3143"/>
                    <p:cNvSpPr>
                      <a:spLocks noChangeAspect="1"/>
                    </p:cNvSpPr>
                    <p:nvPr/>
                  </p:nvSpPr>
                  <p:spPr>
                    <a:xfrm>
                      <a:off x="3660" y="3184"/>
                      <a:ext cx="580" cy="528"/>
                    </a:xfrm>
                    <a:custGeom>
                      <a:avLst/>
                      <a:gdLst/>
                      <a:ahLst/>
                      <a:cxnLst/>
                      <a:pathLst>
                        <a:path w="580" h="528">
                          <a:moveTo>
                            <a:pt x="96" y="0"/>
                          </a:moveTo>
                          <a:lnTo>
                            <a:pt x="0" y="528"/>
                          </a:lnTo>
                          <a:lnTo>
                            <a:pt x="580" y="528"/>
                          </a:lnTo>
                          <a:lnTo>
                            <a:pt x="480" y="48"/>
                          </a:lnTo>
                          <a:lnTo>
                            <a:pt x="96" y="0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FFFFCC">
                            <a:alpha val="100000"/>
                          </a:srgbClr>
                        </a:gs>
                        <a:gs pos="50000">
                          <a:srgbClr val="FFCC99">
                            <a:alpha val="100000"/>
                          </a:srgbClr>
                        </a:gs>
                        <a:gs pos="100000">
                          <a:srgbClr val="FFFFCC">
                            <a:alpha val="100000"/>
                          </a:srgbClr>
                        </a:gs>
                      </a:gsLst>
                      <a:lin ang="0" scaled="1"/>
                      <a:tileRect/>
                    </a:gradFill>
                    <a:ln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3145" name="Freeform 3144"/>
                    <p:cNvSpPr>
                      <a:spLocks noChangeAspect="1"/>
                    </p:cNvSpPr>
                    <p:nvPr/>
                  </p:nvSpPr>
                  <p:spPr>
                    <a:xfrm>
                      <a:off x="4600" y="2784"/>
                      <a:ext cx="228" cy="500"/>
                    </a:xfrm>
                    <a:custGeom>
                      <a:avLst/>
                      <a:gdLst/>
                      <a:ahLst/>
                      <a:cxnLst/>
                      <a:pathLst>
                        <a:path w="228" h="500">
                          <a:moveTo>
                            <a:pt x="68" y="0"/>
                          </a:moveTo>
                          <a:lnTo>
                            <a:pt x="0" y="500"/>
                          </a:lnTo>
                          <a:lnTo>
                            <a:pt x="228" y="408"/>
                          </a:lnTo>
                          <a:lnTo>
                            <a:pt x="68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3146" name="Freeform 3145"/>
                    <p:cNvSpPr>
                      <a:spLocks noChangeAspect="1"/>
                    </p:cNvSpPr>
                    <p:nvPr/>
                  </p:nvSpPr>
                  <p:spPr>
                    <a:xfrm>
                      <a:off x="4620" y="2612"/>
                      <a:ext cx="288" cy="428"/>
                    </a:xfrm>
                    <a:custGeom>
                      <a:avLst/>
                      <a:gdLst/>
                      <a:ahLst/>
                      <a:cxnLst/>
                      <a:pathLst>
                        <a:path w="288" h="428">
                          <a:moveTo>
                            <a:pt x="0" y="0"/>
                          </a:moveTo>
                          <a:lnTo>
                            <a:pt x="96" y="428"/>
                          </a:lnTo>
                          <a:lnTo>
                            <a:pt x="288" y="261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3147" name="Freeform 3146"/>
                    <p:cNvSpPr>
                      <a:spLocks noChangeAspect="1"/>
                    </p:cNvSpPr>
                    <p:nvPr/>
                  </p:nvSpPr>
                  <p:spPr>
                    <a:xfrm>
                      <a:off x="3096" y="1930"/>
                      <a:ext cx="1594" cy="1398"/>
                    </a:xfrm>
                    <a:custGeom>
                      <a:avLst/>
                      <a:gdLst/>
                      <a:ahLst/>
                      <a:cxnLst/>
                      <a:pathLst>
                        <a:path w="1594" h="1398">
                          <a:moveTo>
                            <a:pt x="18" y="945"/>
                          </a:moveTo>
                          <a:cubicBezTo>
                            <a:pt x="36" y="1121"/>
                            <a:pt x="95" y="1252"/>
                            <a:pt x="206" y="1309"/>
                          </a:cubicBezTo>
                          <a:cubicBezTo>
                            <a:pt x="374" y="1398"/>
                            <a:pt x="574" y="1357"/>
                            <a:pt x="686" y="1289"/>
                          </a:cubicBezTo>
                          <a:cubicBezTo>
                            <a:pt x="754" y="1353"/>
                            <a:pt x="868" y="1372"/>
                            <a:pt x="946" y="1373"/>
                          </a:cubicBezTo>
                          <a:cubicBezTo>
                            <a:pt x="1024" y="1374"/>
                            <a:pt x="1056" y="1341"/>
                            <a:pt x="1154" y="1293"/>
                          </a:cubicBezTo>
                          <a:cubicBezTo>
                            <a:pt x="1426" y="1297"/>
                            <a:pt x="1476" y="1174"/>
                            <a:pt x="1535" y="1083"/>
                          </a:cubicBezTo>
                          <a:cubicBezTo>
                            <a:pt x="1594" y="992"/>
                            <a:pt x="1590" y="829"/>
                            <a:pt x="1506" y="749"/>
                          </a:cubicBezTo>
                          <a:cubicBezTo>
                            <a:pt x="1422" y="669"/>
                            <a:pt x="1384" y="654"/>
                            <a:pt x="1334" y="553"/>
                          </a:cubicBezTo>
                          <a:cubicBezTo>
                            <a:pt x="1284" y="452"/>
                            <a:pt x="1300" y="231"/>
                            <a:pt x="1206" y="141"/>
                          </a:cubicBezTo>
                          <a:cubicBezTo>
                            <a:pt x="1112" y="51"/>
                            <a:pt x="945" y="0"/>
                            <a:pt x="770" y="13"/>
                          </a:cubicBezTo>
                          <a:cubicBezTo>
                            <a:pt x="595" y="26"/>
                            <a:pt x="283" y="66"/>
                            <a:pt x="158" y="221"/>
                          </a:cubicBezTo>
                          <a:cubicBezTo>
                            <a:pt x="33" y="376"/>
                            <a:pt x="0" y="769"/>
                            <a:pt x="18" y="945"/>
                          </a:cubicBez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FFCC99">
                            <a:alpha val="100000"/>
                          </a:srgbClr>
                        </a:gs>
                        <a:gs pos="50000">
                          <a:srgbClr val="FFFFCC">
                            <a:alpha val="100000"/>
                          </a:srgbClr>
                        </a:gs>
                        <a:gs pos="100000">
                          <a:srgbClr val="FFCC99">
                            <a:alpha val="100000"/>
                          </a:srgbClr>
                        </a:gs>
                      </a:gsLst>
                      <a:lin ang="0" scaled="1"/>
                      <a:tileRect/>
                    </a:gradFill>
                    <a:ln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grpSp>
                  <p:nvGrpSpPr>
                    <p:cNvPr id="3148" name="Group 3147"/>
                    <p:cNvGrpSpPr>
                      <a:grpSpLocks noChangeAspect="1"/>
                    </p:cNvGrpSpPr>
                    <p:nvPr/>
                  </p:nvGrpSpPr>
                  <p:grpSpPr>
                    <a:xfrm>
                      <a:off x="3716" y="2807"/>
                      <a:ext cx="678" cy="392"/>
                      <a:chOff x="3210" y="1776"/>
                      <a:chExt cx="678" cy="392"/>
                    </a:xfrm>
                  </p:grpSpPr>
                  <p:sp>
                    <p:nvSpPr>
                      <p:cNvPr id="3149" name="Freeform 3148"/>
                      <p:cNvSpPr>
                        <a:spLocks noChangeAspect="1"/>
                      </p:cNvSpPr>
                      <p:nvPr/>
                    </p:nvSpPr>
                    <p:spPr>
                      <a:xfrm rot="-14156673" flipH="1">
                        <a:off x="3181" y="1805"/>
                        <a:ext cx="160" cy="102"/>
                      </a:xfrm>
                      <a:custGeom>
                        <a:avLst/>
                        <a:gdLst>
                          <a:gd name="txL" fmla="*/ 0 w 21298"/>
                          <a:gd name="txT" fmla="*/ 0 h 20357"/>
                          <a:gd name="txR" fmla="*/ 21298 w 21298"/>
                          <a:gd name="txB" fmla="*/ 20357 h 20357"/>
                        </a:gdLst>
                        <a:ahLst/>
                        <a:cxnLst>
                          <a:cxn ang="180">
                            <a:pos x="0" y="16755"/>
                          </a:cxn>
                          <a:cxn ang="270">
                            <a:pos x="14076" y="0"/>
                          </a:cxn>
                          <a:cxn ang="0">
                            <a:pos x="21298" y="20357"/>
                          </a:cxn>
                        </a:cxnLst>
                        <a:rect l="txL" t="txT" r="txR" b="txB"/>
                        <a:pathLst>
                          <a:path w="21298" h="20357" fill="none">
                            <a:moveTo>
                              <a:pt x="0" y="16755"/>
                            </a:moveTo>
                            <a:arcTo wR="21600" hR="21600" stAng="-10224045" swAng="3652063"/>
                          </a:path>
                          <a:path w="21298" h="20357" stroke="0">
                            <a:moveTo>
                              <a:pt x="0" y="16755"/>
                            </a:moveTo>
                            <a:arcTo wR="21600" hR="21600" stAng="-10224045" swAng="3652063"/>
                            <a:lnTo>
                              <a:pt x="21298" y="20357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3150" name="Freeform 3149"/>
                      <p:cNvSpPr>
                        <a:spLocks noChangeAspect="1"/>
                      </p:cNvSpPr>
                      <p:nvPr/>
                    </p:nvSpPr>
                    <p:spPr>
                      <a:xfrm rot="-33846427" flipH="1">
                        <a:off x="3728" y="1851"/>
                        <a:ext cx="160" cy="97"/>
                      </a:xfrm>
                      <a:custGeom>
                        <a:avLst/>
                        <a:gdLst>
                          <a:gd name="txL" fmla="*/ 0 w 21298"/>
                          <a:gd name="txT" fmla="*/ 0 h 19322"/>
                          <a:gd name="txR" fmla="*/ 21298 w 21298"/>
                          <a:gd name="txB" fmla="*/ 19322 h 19322"/>
                        </a:gdLst>
                        <a:ahLst/>
                        <a:cxnLst>
                          <a:cxn ang="180">
                            <a:pos x="0" y="15720"/>
                          </a:cxn>
                          <a:cxn ang="270">
                            <a:pos x="11643" y="0"/>
                          </a:cxn>
                          <a:cxn ang="0">
                            <a:pos x="21298" y="19322"/>
                          </a:cxn>
                        </a:cxnLst>
                        <a:rect l="txL" t="txT" r="txR" b="txB"/>
                        <a:pathLst>
                          <a:path w="21298" h="19322" fill="none">
                            <a:moveTo>
                              <a:pt x="0" y="15720"/>
                            </a:moveTo>
                            <a:arcTo wR="21600" hR="21600" stAng="-10224045" swAng="3230996"/>
                          </a:path>
                          <a:path w="21298" h="19322" stroke="0">
                            <a:moveTo>
                              <a:pt x="0" y="15720"/>
                            </a:moveTo>
                            <a:arcTo wR="21600" hR="21600" stAng="-10224045" swAng="3230996"/>
                            <a:lnTo>
                              <a:pt x="21298" y="19322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3151" name="Freeform 3150"/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3256" y="1908"/>
                        <a:ext cx="508" cy="260"/>
                      </a:xfrm>
                      <a:custGeom>
                        <a:avLst/>
                        <a:gdLst/>
                        <a:ahLst/>
                        <a:cxnLst/>
                        <a:pathLst>
                          <a:path w="508" h="260">
                            <a:moveTo>
                              <a:pt x="0" y="0"/>
                            </a:moveTo>
                            <a:cubicBezTo>
                              <a:pt x="56" y="8"/>
                              <a:pt x="224" y="56"/>
                              <a:pt x="264" y="60"/>
                            </a:cubicBezTo>
                            <a:cubicBezTo>
                              <a:pt x="304" y="64"/>
                              <a:pt x="432" y="36"/>
                              <a:pt x="508" y="36"/>
                            </a:cubicBezTo>
                            <a:cubicBezTo>
                              <a:pt x="368" y="228"/>
                              <a:pt x="315" y="260"/>
                              <a:pt x="216" y="260"/>
                            </a:cubicBezTo>
                            <a:cubicBezTo>
                              <a:pt x="52" y="248"/>
                              <a:pt x="4" y="128"/>
                              <a:pt x="0" y="0"/>
                            </a:cubicBezTo>
                            <a:close/>
                          </a:path>
                        </a:pathLst>
                      </a:custGeom>
                      <a:gradFill rotWithShape="1">
                        <a:gsLst>
                          <a:gs pos="0">
                            <a:schemeClr val="tx1">
                              <a:alpha val="100000"/>
                            </a:schemeClr>
                          </a:gs>
                          <a:gs pos="100000">
                            <a:srgbClr val="5F5F5F">
                              <a:alpha val="100000"/>
                            </a:srgbClr>
                          </a:gs>
                        </a:gsLst>
                        <a:lin ang="5400000" scaled="1"/>
                        <a:tileRect/>
                      </a:gradFill>
                      <a:ln w="19050" cap="flat" cmpd="sng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3152" name="Freeform 3151"/>
                    <p:cNvSpPr>
                      <a:spLocks noChangeAspect="1"/>
                    </p:cNvSpPr>
                    <p:nvPr/>
                  </p:nvSpPr>
                  <p:spPr>
                    <a:xfrm>
                      <a:off x="2988" y="2380"/>
                      <a:ext cx="144" cy="420"/>
                    </a:xfrm>
                    <a:custGeom>
                      <a:avLst/>
                      <a:gdLst/>
                      <a:ahLst/>
                      <a:cxnLst/>
                      <a:pathLst>
                        <a:path w="144" h="420">
                          <a:moveTo>
                            <a:pt x="92" y="0"/>
                          </a:moveTo>
                          <a:lnTo>
                            <a:pt x="0" y="372"/>
                          </a:lnTo>
                          <a:lnTo>
                            <a:pt x="144" y="420"/>
                          </a:lnTo>
                          <a:lnTo>
                            <a:pt x="92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3153" name="Freeform 3152"/>
                    <p:cNvSpPr>
                      <a:spLocks noChangeAspect="1"/>
                    </p:cNvSpPr>
                    <p:nvPr/>
                  </p:nvSpPr>
                  <p:spPr>
                    <a:xfrm>
                      <a:off x="2748" y="2408"/>
                      <a:ext cx="304" cy="344"/>
                    </a:xfrm>
                    <a:custGeom>
                      <a:avLst/>
                      <a:gdLst/>
                      <a:ahLst/>
                      <a:cxnLst/>
                      <a:pathLst>
                        <a:path w="304" h="344">
                          <a:moveTo>
                            <a:pt x="304" y="0"/>
                          </a:moveTo>
                          <a:lnTo>
                            <a:pt x="0" y="204"/>
                          </a:lnTo>
                          <a:lnTo>
                            <a:pt x="96" y="344"/>
                          </a:lnTo>
                          <a:lnTo>
                            <a:pt x="304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3154" name="Freeform 3153"/>
                    <p:cNvSpPr>
                      <a:spLocks noChangeAspect="1"/>
                    </p:cNvSpPr>
                    <p:nvPr/>
                  </p:nvSpPr>
                  <p:spPr>
                    <a:xfrm>
                      <a:off x="2844" y="2444"/>
                      <a:ext cx="208" cy="404"/>
                    </a:xfrm>
                    <a:custGeom>
                      <a:avLst/>
                      <a:gdLst/>
                      <a:ahLst/>
                      <a:cxnLst/>
                      <a:pathLst>
                        <a:path w="208" h="404">
                          <a:moveTo>
                            <a:pt x="208" y="0"/>
                          </a:moveTo>
                          <a:lnTo>
                            <a:pt x="0" y="264"/>
                          </a:lnTo>
                          <a:lnTo>
                            <a:pt x="96" y="404"/>
                          </a:lnTo>
                          <a:lnTo>
                            <a:pt x="208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3155" name="Freeform 3154"/>
                    <p:cNvSpPr>
                      <a:spLocks noChangeAspect="1"/>
                    </p:cNvSpPr>
                    <p:nvPr/>
                  </p:nvSpPr>
                  <p:spPr>
                    <a:xfrm>
                      <a:off x="2796" y="2592"/>
                      <a:ext cx="284" cy="608"/>
                    </a:xfrm>
                    <a:custGeom>
                      <a:avLst/>
                      <a:gdLst/>
                      <a:ahLst/>
                      <a:cxnLst/>
                      <a:pathLst>
                        <a:path w="284" h="608">
                          <a:moveTo>
                            <a:pt x="208" y="0"/>
                          </a:moveTo>
                          <a:lnTo>
                            <a:pt x="0" y="608"/>
                          </a:lnTo>
                          <a:lnTo>
                            <a:pt x="284" y="540"/>
                          </a:lnTo>
                          <a:lnTo>
                            <a:pt x="208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3156" name="Freeform 3155"/>
                    <p:cNvSpPr>
                      <a:spLocks noChangeAspect="1"/>
                    </p:cNvSpPr>
                    <p:nvPr/>
                  </p:nvSpPr>
                  <p:spPr>
                    <a:xfrm>
                      <a:off x="2924" y="2552"/>
                      <a:ext cx="216" cy="472"/>
                    </a:xfrm>
                    <a:custGeom>
                      <a:avLst/>
                      <a:gdLst/>
                      <a:ahLst/>
                      <a:cxnLst/>
                      <a:pathLst>
                        <a:path w="216" h="472">
                          <a:moveTo>
                            <a:pt x="108" y="0"/>
                          </a:moveTo>
                          <a:lnTo>
                            <a:pt x="0" y="472"/>
                          </a:lnTo>
                          <a:lnTo>
                            <a:pt x="216" y="464"/>
                          </a:lnTo>
                          <a:lnTo>
                            <a:pt x="108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3157" name="Freeform 3156"/>
                    <p:cNvSpPr>
                      <a:spLocks noChangeAspect="1"/>
                    </p:cNvSpPr>
                    <p:nvPr/>
                  </p:nvSpPr>
                  <p:spPr>
                    <a:xfrm>
                      <a:off x="2944" y="2848"/>
                      <a:ext cx="284" cy="608"/>
                    </a:xfrm>
                    <a:custGeom>
                      <a:avLst/>
                      <a:gdLst/>
                      <a:ahLst/>
                      <a:cxnLst/>
                      <a:pathLst>
                        <a:path w="284" h="608">
                          <a:moveTo>
                            <a:pt x="208" y="0"/>
                          </a:moveTo>
                          <a:lnTo>
                            <a:pt x="0" y="608"/>
                          </a:lnTo>
                          <a:lnTo>
                            <a:pt x="284" y="540"/>
                          </a:lnTo>
                          <a:lnTo>
                            <a:pt x="208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3158" name="Freeform 3157"/>
                    <p:cNvSpPr>
                      <a:spLocks noChangeAspect="1"/>
                    </p:cNvSpPr>
                    <p:nvPr/>
                  </p:nvSpPr>
                  <p:spPr>
                    <a:xfrm>
                      <a:off x="2736" y="2797"/>
                      <a:ext cx="410" cy="587"/>
                    </a:xfrm>
                    <a:custGeom>
                      <a:avLst/>
                      <a:gdLst/>
                      <a:ahLst/>
                      <a:cxnLst/>
                      <a:pathLst>
                        <a:path w="410" h="587">
                          <a:moveTo>
                            <a:pt x="410" y="0"/>
                          </a:moveTo>
                          <a:lnTo>
                            <a:pt x="0" y="455"/>
                          </a:lnTo>
                          <a:lnTo>
                            <a:pt x="260" y="587"/>
                          </a:lnTo>
                          <a:lnTo>
                            <a:pt x="410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grpSp>
                  <p:nvGrpSpPr>
                    <p:cNvPr id="3159" name="Group 3158"/>
                    <p:cNvGrpSpPr>
                      <a:grpSpLocks noChangeAspect="1"/>
                    </p:cNvGrpSpPr>
                    <p:nvPr/>
                  </p:nvGrpSpPr>
                  <p:grpSpPr>
                    <a:xfrm>
                      <a:off x="3818" y="2663"/>
                      <a:ext cx="240" cy="144"/>
                      <a:chOff x="3806" y="2695"/>
                      <a:chExt cx="240" cy="144"/>
                    </a:xfrm>
                  </p:grpSpPr>
                  <p:sp>
                    <p:nvSpPr>
                      <p:cNvPr id="3160" name="Oval 3159"/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3806" y="2695"/>
                        <a:ext cx="240" cy="144"/>
                      </a:xfrm>
                      <a:prstGeom prst="ellipse">
                        <a:avLst/>
                      </a:prstGeom>
                      <a:gradFill rotWithShape="1">
                        <a:gsLst>
                          <a:gs pos="0">
                            <a:srgbClr val="FFCCFF"/>
                          </a:gs>
                          <a:gs pos="100000">
                            <a:srgbClr val="FFFFCC"/>
                          </a:gs>
                        </a:gsLst>
                        <a:path path="shape">
                          <a:fillToRect l="50000" t="50000" r="50000" b="50000"/>
                        </a:path>
                        <a:tileRect/>
                      </a:gradFill>
                      <a:ln w="19050" cap="flat" cmpd="sng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3161" name="Moon 3160"/>
                      <p:cNvSpPr>
                        <a:spLocks noChangeAspect="1"/>
                      </p:cNvSpPr>
                      <p:nvPr/>
                    </p:nvSpPr>
                    <p:spPr>
                      <a:xfrm rot="5855679">
                        <a:off x="3920" y="2690"/>
                        <a:ext cx="48" cy="96"/>
                      </a:xfrm>
                      <a:prstGeom prst="moon">
                        <a:avLst>
                          <a:gd name="adj" fmla="val 58333"/>
                        </a:avLst>
                      </a:prstGeom>
                      <a:solidFill>
                        <a:srgbClr val="FFFFCC"/>
                      </a:solidFill>
                      <a:ln w="19050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3162" name="Group 3161"/>
                    <p:cNvGrpSpPr>
                      <a:grpSpLocks noChangeAspect="1"/>
                    </p:cNvGrpSpPr>
                    <p:nvPr/>
                  </p:nvGrpSpPr>
                  <p:grpSpPr>
                    <a:xfrm>
                      <a:off x="3256" y="2114"/>
                      <a:ext cx="1172" cy="751"/>
                      <a:chOff x="3248" y="2146"/>
                      <a:chExt cx="1172" cy="751"/>
                    </a:xfrm>
                  </p:grpSpPr>
                  <p:grpSp>
                    <p:nvGrpSpPr>
                      <p:cNvPr id="3163" name="Group 3162"/>
                      <p:cNvGrpSpPr>
                        <a:grpSpLocks noChangeAspect="1"/>
                      </p:cNvGrpSpPr>
                      <p:nvPr/>
                    </p:nvGrpSpPr>
                    <p:grpSpPr>
                      <a:xfrm>
                        <a:off x="3343" y="2254"/>
                        <a:ext cx="347" cy="597"/>
                        <a:chOff x="2849" y="1191"/>
                        <a:chExt cx="347" cy="597"/>
                      </a:xfrm>
                    </p:grpSpPr>
                    <p:sp>
                      <p:nvSpPr>
                        <p:cNvPr id="3164" name="Freeform 3163"/>
                        <p:cNvSpPr>
                          <a:spLocks noChangeAspect="1"/>
                        </p:cNvSpPr>
                        <p:nvPr/>
                      </p:nvSpPr>
                      <p:spPr>
                        <a:xfrm rot="27698474">
                          <a:off x="2860" y="1259"/>
                          <a:ext cx="201" cy="65"/>
                        </a:xfrm>
                        <a:custGeom>
                          <a:avLst/>
                          <a:gdLst>
                            <a:gd name="txL" fmla="*/ 0 w 21277"/>
                            <a:gd name="txT" fmla="*/ 0 h 21600"/>
                            <a:gd name="txR" fmla="*/ 21277 w 21277"/>
                            <a:gd name="txB" fmla="*/ 21600 h 21600"/>
                          </a:gdLst>
                          <a:ahLst/>
                          <a:cxnLst>
                            <a:cxn ang="180">
                              <a:pos x="0" y="16203"/>
                            </a:cxn>
                            <a:cxn ang="270">
                              <a:pos x="21276" y="3"/>
                            </a:cxn>
                            <a:cxn ang="90">
                              <a:pos x="20915" y="21600"/>
                            </a:cxn>
                          </a:cxnLst>
                          <a:rect l="txL" t="txT" r="txR" b="txB"/>
                          <a:pathLst>
                            <a:path w="21277" h="21600" fill="none">
                              <a:moveTo>
                                <a:pt x="0" y="16203"/>
                              </a:moveTo>
                              <a:arcTo wR="21600" hR="21600" stAng="-9931847" swAng="4589305"/>
                            </a:path>
                            <a:path w="21277" h="21600" stroke="0">
                              <a:moveTo>
                                <a:pt x="0" y="16203"/>
                              </a:moveTo>
                              <a:arcTo wR="21600" hR="21600" stAng="-9931847" swAng="4589305"/>
                              <a:lnTo>
                                <a:pt x="20915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3165" name="Freeform 3164"/>
                        <p:cNvSpPr>
                          <a:spLocks noChangeAspect="1"/>
                        </p:cNvSpPr>
                        <p:nvPr/>
                      </p:nvSpPr>
                      <p:spPr>
                        <a:xfrm rot="6915250">
                          <a:off x="2907" y="1227"/>
                          <a:ext cx="162" cy="120"/>
                        </a:xfrm>
                        <a:custGeom>
                          <a:avLst/>
                          <a:gdLst>
                            <a:gd name="txL" fmla="*/ 0 w 21134"/>
                            <a:gd name="txT" fmla="*/ 0 h 21600"/>
                            <a:gd name="txR" fmla="*/ 21134 w 21134"/>
                            <a:gd name="txB" fmla="*/ 21600 h 21600"/>
                          </a:gdLst>
                          <a:ahLst/>
                          <a:cxnLst>
                            <a:cxn ang="180">
                              <a:pos x="0" y="15677"/>
                            </a:cxn>
                            <a:cxn ang="270">
                              <a:pos x="21133" y="3"/>
                            </a:cxn>
                            <a:cxn ang="90">
                              <a:pos x="20772" y="21600"/>
                            </a:cxn>
                          </a:cxnLst>
                          <a:rect l="txL" t="txT" r="txR" b="txB"/>
                          <a:pathLst>
                            <a:path w="21134" h="21600" fill="none">
                              <a:moveTo>
                                <a:pt x="0" y="15677"/>
                              </a:moveTo>
                              <a:arcTo wR="21600" hR="21600" stAng="-9845091" swAng="4502548"/>
                            </a:path>
                            <a:path w="21134" h="21600" stroke="0">
                              <a:moveTo>
                                <a:pt x="0" y="15677"/>
                              </a:moveTo>
                              <a:arcTo wR="21600" hR="21600" stAng="-9845091" swAng="4502548"/>
                              <a:lnTo>
                                <a:pt x="20772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3166" name="Freeform 3165"/>
                        <p:cNvSpPr>
                          <a:spLocks noChangeAspect="1"/>
                        </p:cNvSpPr>
                        <p:nvPr/>
                      </p:nvSpPr>
                      <p:spPr>
                        <a:xfrm rot="7043491">
                          <a:off x="2975" y="1300"/>
                          <a:ext cx="124" cy="59"/>
                        </a:xfrm>
                        <a:custGeom>
                          <a:avLst/>
                          <a:gdLst>
                            <a:gd name="txL" fmla="*/ 0 w 19334"/>
                            <a:gd name="txT" fmla="*/ 0 h 21600"/>
                            <a:gd name="txR" fmla="*/ 19334 w 19334"/>
                            <a:gd name="txB" fmla="*/ 21600 h 21600"/>
                          </a:gdLst>
                          <a:ahLst/>
                          <a:cxnLst>
                            <a:cxn ang="180">
                              <a:pos x="0" y="11274"/>
                            </a:cxn>
                            <a:cxn ang="270">
                              <a:pos x="19333" y="3"/>
                            </a:cxn>
                            <a:cxn ang="90">
                              <a:pos x="18972" y="21600"/>
                            </a:cxn>
                          </a:cxnLst>
                          <a:rect l="txL" t="txT" r="txR" b="txB"/>
                          <a:pathLst>
                            <a:path w="19334" h="21600" fill="none">
                              <a:moveTo>
                                <a:pt x="0" y="11274"/>
                              </a:moveTo>
                              <a:arcTo wR="21600" hR="21600" stAng="-9086497" swAng="3743955"/>
                            </a:path>
                            <a:path w="19334" h="21600" stroke="0">
                              <a:moveTo>
                                <a:pt x="0" y="11274"/>
                              </a:moveTo>
                              <a:arcTo wR="21600" hR="21600" stAng="-9086497" swAng="3743955"/>
                              <a:lnTo>
                                <a:pt x="18972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3167" name="Freeform 3166"/>
                        <p:cNvSpPr>
                          <a:spLocks noChangeAspect="1"/>
                        </p:cNvSpPr>
                        <p:nvPr/>
                      </p:nvSpPr>
                      <p:spPr>
                        <a:xfrm rot="8283734">
                          <a:off x="3024" y="1334"/>
                          <a:ext cx="96" cy="58"/>
                        </a:xfrm>
                        <a:custGeom>
                          <a:avLst/>
                          <a:gdLst>
                            <a:gd name="txL" fmla="*/ 0 w 21665"/>
                            <a:gd name="txT" fmla="*/ 0 h 21600"/>
                            <a:gd name="txR" fmla="*/ 21665 w 21665"/>
                            <a:gd name="txB" fmla="*/ 21600 h 21600"/>
                          </a:gdLst>
                          <a:ahLst/>
                          <a:cxnLst>
                            <a:cxn ang="180">
                              <a:pos x="0" y="18030"/>
                            </a:cxn>
                            <a:cxn ang="0">
                              <a:pos x="21664" y="3"/>
                            </a:cxn>
                            <a:cxn ang="90">
                              <a:pos x="21303" y="21600"/>
                            </a:cxn>
                          </a:cxnLst>
                          <a:rect l="txL" t="txT" r="txR" b="txB"/>
                          <a:pathLst>
                            <a:path w="21665" h="21600" fill="none">
                              <a:moveTo>
                                <a:pt x="0" y="18030"/>
                              </a:moveTo>
                              <a:arcTo wR="21600" hR="21600" stAng="-10229199" swAng="4886657"/>
                            </a:path>
                            <a:path w="21665" h="21600" stroke="0">
                              <a:moveTo>
                                <a:pt x="0" y="18030"/>
                              </a:moveTo>
                              <a:arcTo wR="21600" hR="21600" stAng="-10229199" swAng="4886657"/>
                              <a:lnTo>
                                <a:pt x="21303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grpSp>
                      <p:nvGrpSpPr>
                        <p:cNvPr id="3168" name="Group 3167"/>
                        <p:cNvGrpSpPr>
                          <a:grpSpLocks noChangeAspect="1"/>
                        </p:cNvGrpSpPr>
                        <p:nvPr/>
                      </p:nvGrpSpPr>
                      <p:grpSpPr>
                        <a:xfrm>
                          <a:off x="2849" y="1378"/>
                          <a:ext cx="347" cy="410"/>
                          <a:chOff x="2849" y="1378"/>
                          <a:chExt cx="347" cy="410"/>
                        </a:xfrm>
                      </p:grpSpPr>
                      <p:sp>
                        <p:nvSpPr>
                          <p:cNvPr id="3169" name="Freeform 3168"/>
                          <p:cNvSpPr>
                            <a:spLocks noChangeAspect="1"/>
                          </p:cNvSpPr>
                          <p:nvPr/>
                        </p:nvSpPr>
                        <p:spPr>
                          <a:xfrm rot="-23015995" flipH="1">
                            <a:off x="2891" y="1639"/>
                            <a:ext cx="305" cy="149"/>
                          </a:xfrm>
                          <a:custGeom>
                            <a:avLst/>
                            <a:gdLst>
                              <a:gd name="txL" fmla="*/ 0 w 29403"/>
                              <a:gd name="txT" fmla="*/ 0 h 21600"/>
                              <a:gd name="txR" fmla="*/ 29403 w 29403"/>
                              <a:gd name="txB" fmla="*/ 21600 h 21600"/>
                            </a:gdLst>
                            <a:ahLst/>
                            <a:cxnLst>
                              <a:cxn ang="180">
                                <a:pos x="0" y="12812"/>
                              </a:cxn>
                              <a:cxn ang="0">
                                <a:pos x="29402" y="2285"/>
                              </a:cxn>
                              <a:cxn ang="90">
                                <a:pos x="19732" y="21600"/>
                              </a:cxn>
                            </a:cxnLst>
                            <a:rect l="txL" t="txT" r="txR" b="txB"/>
                            <a:pathLst>
                              <a:path w="29403" h="21600" fill="none">
                                <a:moveTo>
                                  <a:pt x="0" y="12812"/>
                                </a:moveTo>
                                <a:arcTo wR="21600" hR="21600" stAng="-9359601" swAng="5555283"/>
                              </a:path>
                              <a:path w="29403" h="21600" stroke="0">
                                <a:moveTo>
                                  <a:pt x="0" y="12812"/>
                                </a:moveTo>
                                <a:arcTo wR="21600" hR="21600" stAng="-9359601" swAng="5555283"/>
                                <a:lnTo>
                                  <a:pt x="19732" y="21600"/>
                                </a:lnTo>
                                <a:close/>
                              </a:path>
                            </a:pathLst>
                          </a:custGeom>
                          <a:noFill/>
                          <a:ln w="19050" cap="flat" cmpd="sng">
                            <a:solidFill>
                              <a:srgbClr val="000000"/>
                            </a:solidFill>
                            <a:prstDash val="solid"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3170" name="Freeform 3169"/>
                          <p:cNvSpPr>
                            <a:spLocks noChangeAspect="1"/>
                          </p:cNvSpPr>
                          <p:nvPr/>
                        </p:nvSpPr>
                        <p:spPr>
                          <a:xfrm rot="-317040">
                            <a:off x="2849" y="1378"/>
                            <a:ext cx="299" cy="287"/>
                          </a:xfrm>
                          <a:custGeom>
                            <a:avLst/>
                            <a:gdLst/>
                            <a:ahLst/>
                            <a:cxnLst/>
                            <a:pathLst>
                              <a:path w="360" h="346">
                                <a:moveTo>
                                  <a:pt x="58" y="346"/>
                                </a:moveTo>
                                <a:cubicBezTo>
                                  <a:pt x="32" y="295"/>
                                  <a:pt x="0" y="32"/>
                                  <a:pt x="180" y="16"/>
                                </a:cubicBezTo>
                                <a:cubicBezTo>
                                  <a:pt x="360" y="0"/>
                                  <a:pt x="359" y="265"/>
                                  <a:pt x="339" y="320"/>
                                </a:cubicBezTo>
                                <a:cubicBezTo>
                                  <a:pt x="208" y="310"/>
                                  <a:pt x="204" y="306"/>
                                  <a:pt x="58" y="346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bg1">
                              <a:alpha val="100000"/>
                            </a:schemeClr>
                          </a:solidFill>
                          <a:ln w="19050" cap="flat" cmpd="sng">
                            <a:solidFill>
                              <a:schemeClr val="tx1"/>
                            </a:solidFill>
                            <a:prstDash val="solid"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3171" name="Oval 3170"/>
                          <p:cNvSpPr>
                            <a:spLocks noChangeAspect="1"/>
                          </p:cNvSpPr>
                          <p:nvPr/>
                        </p:nvSpPr>
                        <p:spPr>
                          <a:xfrm>
                            <a:off x="2939" y="1403"/>
                            <a:ext cx="178" cy="229"/>
                          </a:xfrm>
                          <a:prstGeom prst="ellipse">
                            <a:avLst/>
                          </a:prstGeom>
                          <a:gradFill rotWithShape="1">
                            <a:gsLst>
                              <a:gs pos="0">
                                <a:srgbClr val="2F2F76"/>
                              </a:gs>
                              <a:gs pos="50000">
                                <a:srgbClr val="33CCFF"/>
                              </a:gs>
                              <a:gs pos="100000">
                                <a:srgbClr val="2F2F76"/>
                              </a:gs>
                            </a:gsLst>
                            <a:lin ang="0" scaled="1"/>
                            <a:tileRect/>
                          </a:gradFill>
                          <a:ln w="19050" cap="flat" cmpd="sng">
                            <a:solidFill>
                              <a:schemeClr val="tx1"/>
                            </a:solidFill>
                            <a:prstDash val="solid"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3172" name="Oval 3171"/>
                          <p:cNvSpPr>
                            <a:spLocks noChangeAspect="1"/>
                          </p:cNvSpPr>
                          <p:nvPr/>
                        </p:nvSpPr>
                        <p:spPr>
                          <a:xfrm>
                            <a:off x="2960" y="1412"/>
                            <a:ext cx="128" cy="128"/>
                          </a:xfrm>
                          <a:prstGeom prst="ellipse">
                            <a:avLst/>
                          </a:prstGeom>
                          <a:solidFill>
                            <a:schemeClr val="tx1"/>
                          </a:solidFill>
                          <a:ln w="19050" cap="flat" cmpd="sng">
                            <a:solidFill>
                              <a:schemeClr val="tx1"/>
                            </a:solidFill>
                            <a:prstDash val="solid"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3173" name="Oval 3172"/>
                          <p:cNvSpPr>
                            <a:spLocks noChangeAspect="1"/>
                          </p:cNvSpPr>
                          <p:nvPr/>
                        </p:nvSpPr>
                        <p:spPr>
                          <a:xfrm>
                            <a:off x="3004" y="1417"/>
                            <a:ext cx="68" cy="68"/>
                          </a:xfrm>
                          <a:prstGeom prst="ellipse">
                            <a:avLst/>
                          </a:prstGeom>
                          <a:solidFill>
                            <a:schemeClr val="bg1"/>
                          </a:solidFill>
                          <a:ln w="19050" cap="flat" cmpd="sng">
                            <a:solidFill>
                              <a:schemeClr val="tx1"/>
                            </a:solidFill>
                            <a:prstDash val="solid"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p>
                            <a:endParaRPr lang="en-US"/>
                          </a:p>
                        </p:txBody>
                      </p:sp>
                    </p:grpSp>
                  </p:grpSp>
                  <p:grpSp>
                    <p:nvGrpSpPr>
                      <p:cNvPr id="3174" name="Group 3173"/>
                      <p:cNvGrpSpPr>
                        <a:grpSpLocks noChangeAspect="1"/>
                      </p:cNvGrpSpPr>
                      <p:nvPr/>
                    </p:nvGrpSpPr>
                    <p:grpSpPr>
                      <a:xfrm>
                        <a:off x="3987" y="2146"/>
                        <a:ext cx="347" cy="597"/>
                        <a:chOff x="2849" y="1191"/>
                        <a:chExt cx="347" cy="597"/>
                      </a:xfrm>
                    </p:grpSpPr>
                    <p:sp>
                      <p:nvSpPr>
                        <p:cNvPr id="3175" name="Freeform 3174"/>
                        <p:cNvSpPr>
                          <a:spLocks noChangeAspect="1"/>
                        </p:cNvSpPr>
                        <p:nvPr/>
                      </p:nvSpPr>
                      <p:spPr>
                        <a:xfrm rot="27698474">
                          <a:off x="2860" y="1259"/>
                          <a:ext cx="201" cy="65"/>
                        </a:xfrm>
                        <a:custGeom>
                          <a:avLst/>
                          <a:gdLst>
                            <a:gd name="txL" fmla="*/ 0 w 21277"/>
                            <a:gd name="txT" fmla="*/ 0 h 21600"/>
                            <a:gd name="txR" fmla="*/ 21277 w 21277"/>
                            <a:gd name="txB" fmla="*/ 21600 h 21600"/>
                          </a:gdLst>
                          <a:ahLst/>
                          <a:cxnLst>
                            <a:cxn ang="180">
                              <a:pos x="0" y="16203"/>
                            </a:cxn>
                            <a:cxn ang="270">
                              <a:pos x="21276" y="3"/>
                            </a:cxn>
                            <a:cxn ang="90">
                              <a:pos x="20915" y="21600"/>
                            </a:cxn>
                          </a:cxnLst>
                          <a:rect l="txL" t="txT" r="txR" b="txB"/>
                          <a:pathLst>
                            <a:path w="21277" h="21600" fill="none">
                              <a:moveTo>
                                <a:pt x="0" y="16203"/>
                              </a:moveTo>
                              <a:arcTo wR="21600" hR="21600" stAng="-9931847" swAng="4589305"/>
                            </a:path>
                            <a:path w="21277" h="21600" stroke="0">
                              <a:moveTo>
                                <a:pt x="0" y="16203"/>
                              </a:moveTo>
                              <a:arcTo wR="21600" hR="21600" stAng="-9931847" swAng="4589305"/>
                              <a:lnTo>
                                <a:pt x="20915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3176" name="Freeform 3175"/>
                        <p:cNvSpPr>
                          <a:spLocks noChangeAspect="1"/>
                        </p:cNvSpPr>
                        <p:nvPr/>
                      </p:nvSpPr>
                      <p:spPr>
                        <a:xfrm rot="6915250">
                          <a:off x="2907" y="1227"/>
                          <a:ext cx="162" cy="120"/>
                        </a:xfrm>
                        <a:custGeom>
                          <a:avLst/>
                          <a:gdLst>
                            <a:gd name="txL" fmla="*/ 0 w 21134"/>
                            <a:gd name="txT" fmla="*/ 0 h 21600"/>
                            <a:gd name="txR" fmla="*/ 21134 w 21134"/>
                            <a:gd name="txB" fmla="*/ 21600 h 21600"/>
                          </a:gdLst>
                          <a:ahLst/>
                          <a:cxnLst>
                            <a:cxn ang="180">
                              <a:pos x="0" y="15677"/>
                            </a:cxn>
                            <a:cxn ang="270">
                              <a:pos x="21133" y="3"/>
                            </a:cxn>
                            <a:cxn ang="90">
                              <a:pos x="20772" y="21600"/>
                            </a:cxn>
                          </a:cxnLst>
                          <a:rect l="txL" t="txT" r="txR" b="txB"/>
                          <a:pathLst>
                            <a:path w="21134" h="21600" fill="none">
                              <a:moveTo>
                                <a:pt x="0" y="15677"/>
                              </a:moveTo>
                              <a:arcTo wR="21600" hR="21600" stAng="-9845091" swAng="4502548"/>
                            </a:path>
                            <a:path w="21134" h="21600" stroke="0">
                              <a:moveTo>
                                <a:pt x="0" y="15677"/>
                              </a:moveTo>
                              <a:arcTo wR="21600" hR="21600" stAng="-9845091" swAng="4502548"/>
                              <a:lnTo>
                                <a:pt x="20772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3177" name="Freeform 3176"/>
                        <p:cNvSpPr>
                          <a:spLocks noChangeAspect="1"/>
                        </p:cNvSpPr>
                        <p:nvPr/>
                      </p:nvSpPr>
                      <p:spPr>
                        <a:xfrm rot="7043491">
                          <a:off x="2975" y="1300"/>
                          <a:ext cx="124" cy="59"/>
                        </a:xfrm>
                        <a:custGeom>
                          <a:avLst/>
                          <a:gdLst>
                            <a:gd name="txL" fmla="*/ 0 w 19334"/>
                            <a:gd name="txT" fmla="*/ 0 h 21600"/>
                            <a:gd name="txR" fmla="*/ 19334 w 19334"/>
                            <a:gd name="txB" fmla="*/ 21600 h 21600"/>
                          </a:gdLst>
                          <a:ahLst/>
                          <a:cxnLst>
                            <a:cxn ang="180">
                              <a:pos x="0" y="11274"/>
                            </a:cxn>
                            <a:cxn ang="270">
                              <a:pos x="19333" y="3"/>
                            </a:cxn>
                            <a:cxn ang="90">
                              <a:pos x="18972" y="21600"/>
                            </a:cxn>
                          </a:cxnLst>
                          <a:rect l="txL" t="txT" r="txR" b="txB"/>
                          <a:pathLst>
                            <a:path w="19334" h="21600" fill="none">
                              <a:moveTo>
                                <a:pt x="0" y="11274"/>
                              </a:moveTo>
                              <a:arcTo wR="21600" hR="21600" stAng="-9086497" swAng="3743955"/>
                            </a:path>
                            <a:path w="19334" h="21600" stroke="0">
                              <a:moveTo>
                                <a:pt x="0" y="11274"/>
                              </a:moveTo>
                              <a:arcTo wR="21600" hR="21600" stAng="-9086497" swAng="3743955"/>
                              <a:lnTo>
                                <a:pt x="18972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3178" name="Freeform 3177"/>
                        <p:cNvSpPr>
                          <a:spLocks noChangeAspect="1"/>
                        </p:cNvSpPr>
                        <p:nvPr/>
                      </p:nvSpPr>
                      <p:spPr>
                        <a:xfrm rot="8283734">
                          <a:off x="3024" y="1334"/>
                          <a:ext cx="96" cy="58"/>
                        </a:xfrm>
                        <a:custGeom>
                          <a:avLst/>
                          <a:gdLst>
                            <a:gd name="txL" fmla="*/ 0 w 21665"/>
                            <a:gd name="txT" fmla="*/ 0 h 21600"/>
                            <a:gd name="txR" fmla="*/ 21665 w 21665"/>
                            <a:gd name="txB" fmla="*/ 21600 h 21600"/>
                          </a:gdLst>
                          <a:ahLst/>
                          <a:cxnLst>
                            <a:cxn ang="180">
                              <a:pos x="0" y="18030"/>
                            </a:cxn>
                            <a:cxn ang="0">
                              <a:pos x="21664" y="3"/>
                            </a:cxn>
                            <a:cxn ang="90">
                              <a:pos x="21303" y="21600"/>
                            </a:cxn>
                          </a:cxnLst>
                          <a:rect l="txL" t="txT" r="txR" b="txB"/>
                          <a:pathLst>
                            <a:path w="21665" h="21600" fill="none">
                              <a:moveTo>
                                <a:pt x="0" y="18030"/>
                              </a:moveTo>
                              <a:arcTo wR="21600" hR="21600" stAng="-10229199" swAng="4886657"/>
                            </a:path>
                            <a:path w="21665" h="21600" stroke="0">
                              <a:moveTo>
                                <a:pt x="0" y="18030"/>
                              </a:moveTo>
                              <a:arcTo wR="21600" hR="21600" stAng="-10229199" swAng="4886657"/>
                              <a:lnTo>
                                <a:pt x="21303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grpSp>
                      <p:nvGrpSpPr>
                        <p:cNvPr id="3179" name="Group 3178"/>
                        <p:cNvGrpSpPr>
                          <a:grpSpLocks noChangeAspect="1"/>
                        </p:cNvGrpSpPr>
                        <p:nvPr/>
                      </p:nvGrpSpPr>
                      <p:grpSpPr>
                        <a:xfrm>
                          <a:off x="2849" y="1378"/>
                          <a:ext cx="347" cy="410"/>
                          <a:chOff x="2849" y="1378"/>
                          <a:chExt cx="347" cy="410"/>
                        </a:xfrm>
                      </p:grpSpPr>
                      <p:sp>
                        <p:nvSpPr>
                          <p:cNvPr id="3180" name="Freeform 3179"/>
                          <p:cNvSpPr>
                            <a:spLocks noChangeAspect="1"/>
                          </p:cNvSpPr>
                          <p:nvPr/>
                        </p:nvSpPr>
                        <p:spPr>
                          <a:xfrm rot="-23015995" flipH="1">
                            <a:off x="2891" y="1639"/>
                            <a:ext cx="305" cy="149"/>
                          </a:xfrm>
                          <a:custGeom>
                            <a:avLst/>
                            <a:gdLst>
                              <a:gd name="txL" fmla="*/ 0 w 29403"/>
                              <a:gd name="txT" fmla="*/ 0 h 21600"/>
                              <a:gd name="txR" fmla="*/ 29403 w 29403"/>
                              <a:gd name="txB" fmla="*/ 21600 h 21600"/>
                            </a:gdLst>
                            <a:ahLst/>
                            <a:cxnLst>
                              <a:cxn ang="180">
                                <a:pos x="0" y="12812"/>
                              </a:cxn>
                              <a:cxn ang="0">
                                <a:pos x="29402" y="2285"/>
                              </a:cxn>
                              <a:cxn ang="90">
                                <a:pos x="19732" y="21600"/>
                              </a:cxn>
                            </a:cxnLst>
                            <a:rect l="txL" t="txT" r="txR" b="txB"/>
                            <a:pathLst>
                              <a:path w="29403" h="21600" fill="none">
                                <a:moveTo>
                                  <a:pt x="0" y="12812"/>
                                </a:moveTo>
                                <a:arcTo wR="21600" hR="21600" stAng="-9359601" swAng="5555283"/>
                              </a:path>
                              <a:path w="29403" h="21600" stroke="0">
                                <a:moveTo>
                                  <a:pt x="0" y="12812"/>
                                </a:moveTo>
                                <a:arcTo wR="21600" hR="21600" stAng="-9359601" swAng="5555283"/>
                                <a:lnTo>
                                  <a:pt x="19732" y="21600"/>
                                </a:lnTo>
                                <a:close/>
                              </a:path>
                            </a:pathLst>
                          </a:custGeom>
                          <a:noFill/>
                          <a:ln w="19050" cap="flat" cmpd="sng">
                            <a:solidFill>
                              <a:srgbClr val="000000"/>
                            </a:solidFill>
                            <a:prstDash val="solid"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3181" name="Freeform 3180"/>
                          <p:cNvSpPr>
                            <a:spLocks noChangeAspect="1"/>
                          </p:cNvSpPr>
                          <p:nvPr/>
                        </p:nvSpPr>
                        <p:spPr>
                          <a:xfrm rot="-317040">
                            <a:off x="2849" y="1378"/>
                            <a:ext cx="299" cy="287"/>
                          </a:xfrm>
                          <a:custGeom>
                            <a:avLst/>
                            <a:gdLst/>
                            <a:ahLst/>
                            <a:cxnLst/>
                            <a:pathLst>
                              <a:path w="360" h="346">
                                <a:moveTo>
                                  <a:pt x="58" y="346"/>
                                </a:moveTo>
                                <a:cubicBezTo>
                                  <a:pt x="32" y="295"/>
                                  <a:pt x="0" y="32"/>
                                  <a:pt x="180" y="16"/>
                                </a:cubicBezTo>
                                <a:cubicBezTo>
                                  <a:pt x="360" y="0"/>
                                  <a:pt x="359" y="265"/>
                                  <a:pt x="339" y="320"/>
                                </a:cubicBezTo>
                                <a:cubicBezTo>
                                  <a:pt x="208" y="310"/>
                                  <a:pt x="204" y="306"/>
                                  <a:pt x="58" y="346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bg1">
                              <a:alpha val="100000"/>
                            </a:schemeClr>
                          </a:solidFill>
                          <a:ln w="19050" cap="flat" cmpd="sng">
                            <a:solidFill>
                              <a:schemeClr val="tx1"/>
                            </a:solidFill>
                            <a:prstDash val="solid"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3182" name="Oval 3181"/>
                          <p:cNvSpPr>
                            <a:spLocks noChangeAspect="1"/>
                          </p:cNvSpPr>
                          <p:nvPr/>
                        </p:nvSpPr>
                        <p:spPr>
                          <a:xfrm>
                            <a:off x="2939" y="1403"/>
                            <a:ext cx="178" cy="229"/>
                          </a:xfrm>
                          <a:prstGeom prst="ellipse">
                            <a:avLst/>
                          </a:prstGeom>
                          <a:gradFill rotWithShape="1">
                            <a:gsLst>
                              <a:gs pos="0">
                                <a:srgbClr val="2F2F76"/>
                              </a:gs>
                              <a:gs pos="50000">
                                <a:srgbClr val="33CCFF"/>
                              </a:gs>
                              <a:gs pos="100000">
                                <a:srgbClr val="2F2F76"/>
                              </a:gs>
                            </a:gsLst>
                            <a:lin ang="0" scaled="1"/>
                            <a:tileRect/>
                          </a:gradFill>
                          <a:ln w="19050" cap="flat" cmpd="sng">
                            <a:solidFill>
                              <a:schemeClr val="tx1"/>
                            </a:solidFill>
                            <a:prstDash val="solid"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3183" name="Oval 3182"/>
                          <p:cNvSpPr>
                            <a:spLocks noChangeAspect="1"/>
                          </p:cNvSpPr>
                          <p:nvPr/>
                        </p:nvSpPr>
                        <p:spPr>
                          <a:xfrm>
                            <a:off x="2960" y="1412"/>
                            <a:ext cx="128" cy="128"/>
                          </a:xfrm>
                          <a:prstGeom prst="ellipse">
                            <a:avLst/>
                          </a:prstGeom>
                          <a:solidFill>
                            <a:schemeClr val="tx1"/>
                          </a:solidFill>
                          <a:ln w="19050" cap="flat" cmpd="sng">
                            <a:solidFill>
                              <a:schemeClr val="tx1"/>
                            </a:solidFill>
                            <a:prstDash val="solid"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3184" name="Oval 3183"/>
                          <p:cNvSpPr>
                            <a:spLocks noChangeAspect="1"/>
                          </p:cNvSpPr>
                          <p:nvPr/>
                        </p:nvSpPr>
                        <p:spPr>
                          <a:xfrm>
                            <a:off x="3004" y="1417"/>
                            <a:ext cx="68" cy="68"/>
                          </a:xfrm>
                          <a:prstGeom prst="ellipse">
                            <a:avLst/>
                          </a:prstGeom>
                          <a:solidFill>
                            <a:schemeClr val="bg1"/>
                          </a:solidFill>
                          <a:ln w="19050" cap="flat" cmpd="sng">
                            <a:solidFill>
                              <a:schemeClr val="tx1"/>
                            </a:solidFill>
                            <a:prstDash val="solid"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p>
                            <a:endParaRPr lang="en-US"/>
                          </a:p>
                        </p:txBody>
                      </p:sp>
                    </p:grpSp>
                  </p:grpSp>
                  <p:grpSp>
                    <p:nvGrpSpPr>
                      <p:cNvPr id="3185" name="Group 3184"/>
                      <p:cNvGrpSpPr>
                        <a:grpSpLocks noChangeAspect="1"/>
                      </p:cNvGrpSpPr>
                      <p:nvPr/>
                    </p:nvGrpSpPr>
                    <p:grpSpPr>
                      <a:xfrm>
                        <a:off x="3248" y="2736"/>
                        <a:ext cx="160" cy="161"/>
                        <a:chOff x="1968" y="1279"/>
                        <a:chExt cx="160" cy="161"/>
                      </a:xfrm>
                    </p:grpSpPr>
                    <p:sp>
                      <p:nvSpPr>
                        <p:cNvPr id="3186" name="Freeform 3185"/>
                        <p:cNvSpPr>
                          <a:spLocks noChangeAspect="1"/>
                        </p:cNvSpPr>
                        <p:nvPr/>
                      </p:nvSpPr>
                      <p:spPr>
                        <a:xfrm rot="-3769143" flipH="1">
                          <a:off x="1971" y="1311"/>
                          <a:ext cx="160" cy="97"/>
                        </a:xfrm>
                        <a:custGeom>
                          <a:avLst/>
                          <a:gdLst>
                            <a:gd name="txL" fmla="*/ 0 w 21298"/>
                            <a:gd name="txT" fmla="*/ 0 h 19322"/>
                            <a:gd name="txR" fmla="*/ 21298 w 21298"/>
                            <a:gd name="txB" fmla="*/ 19322 h 19322"/>
                          </a:gdLst>
                          <a:ahLst/>
                          <a:cxnLst>
                            <a:cxn ang="180">
                              <a:pos x="0" y="15720"/>
                            </a:cxn>
                            <a:cxn ang="270">
                              <a:pos x="11643" y="0"/>
                            </a:cxn>
                            <a:cxn ang="0">
                              <a:pos x="21298" y="19322"/>
                            </a:cxn>
                          </a:cxnLst>
                          <a:rect l="txL" t="txT" r="txR" b="txB"/>
                          <a:pathLst>
                            <a:path w="21298" h="19322" fill="none">
                              <a:moveTo>
                                <a:pt x="0" y="15720"/>
                              </a:moveTo>
                              <a:arcTo wR="21600" hR="21600" stAng="-10224045" swAng="3230996"/>
                            </a:path>
                            <a:path w="21298" h="19322" stroke="0">
                              <a:moveTo>
                                <a:pt x="0" y="15720"/>
                              </a:moveTo>
                              <a:arcTo wR="21600" hR="21600" stAng="-10224045" swAng="3230996"/>
                              <a:lnTo>
                                <a:pt x="21298" y="19322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3187" name="Freeform 3186"/>
                        <p:cNvSpPr>
                          <a:spLocks noChangeAspect="1"/>
                        </p:cNvSpPr>
                        <p:nvPr/>
                      </p:nvSpPr>
                      <p:spPr>
                        <a:xfrm rot="-45352522" flipH="1">
                          <a:off x="1968" y="1279"/>
                          <a:ext cx="160" cy="97"/>
                        </a:xfrm>
                        <a:custGeom>
                          <a:avLst/>
                          <a:gdLst>
                            <a:gd name="txL" fmla="*/ 0 w 21298"/>
                            <a:gd name="txT" fmla="*/ 0 h 19322"/>
                            <a:gd name="txR" fmla="*/ 21298 w 21298"/>
                            <a:gd name="txB" fmla="*/ 19322 h 19322"/>
                          </a:gdLst>
                          <a:ahLst/>
                          <a:cxnLst>
                            <a:cxn ang="180">
                              <a:pos x="0" y="15720"/>
                            </a:cxn>
                            <a:cxn ang="270">
                              <a:pos x="11643" y="0"/>
                            </a:cxn>
                            <a:cxn ang="0">
                              <a:pos x="21298" y="19322"/>
                            </a:cxn>
                          </a:cxnLst>
                          <a:rect l="txL" t="txT" r="txR" b="txB"/>
                          <a:pathLst>
                            <a:path w="21298" h="19322" fill="none">
                              <a:moveTo>
                                <a:pt x="0" y="15720"/>
                              </a:moveTo>
                              <a:arcTo wR="21600" hR="21600" stAng="-10224045" swAng="3230996"/>
                            </a:path>
                            <a:path w="21298" h="19322" stroke="0">
                              <a:moveTo>
                                <a:pt x="0" y="15720"/>
                              </a:moveTo>
                              <a:arcTo wR="21600" hR="21600" stAng="-10224045" swAng="3230996"/>
                              <a:lnTo>
                                <a:pt x="21298" y="19322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188" name="Group 3187"/>
                      <p:cNvGrpSpPr>
                        <a:grpSpLocks noChangeAspect="1"/>
                      </p:cNvGrpSpPr>
                      <p:nvPr/>
                    </p:nvGrpSpPr>
                    <p:grpSpPr>
                      <a:xfrm flipH="1">
                        <a:off x="4276" y="2572"/>
                        <a:ext cx="144" cy="161"/>
                        <a:chOff x="1968" y="1279"/>
                        <a:chExt cx="160" cy="161"/>
                      </a:xfrm>
                    </p:grpSpPr>
                    <p:sp>
                      <p:nvSpPr>
                        <p:cNvPr id="3189" name="Freeform 3188"/>
                        <p:cNvSpPr>
                          <a:spLocks noChangeAspect="1"/>
                        </p:cNvSpPr>
                        <p:nvPr/>
                      </p:nvSpPr>
                      <p:spPr>
                        <a:xfrm rot="-3769143" flipH="1">
                          <a:off x="1971" y="1311"/>
                          <a:ext cx="160" cy="97"/>
                        </a:xfrm>
                        <a:custGeom>
                          <a:avLst/>
                          <a:gdLst>
                            <a:gd name="txL" fmla="*/ 0 w 21298"/>
                            <a:gd name="txT" fmla="*/ 0 h 19322"/>
                            <a:gd name="txR" fmla="*/ 21298 w 21298"/>
                            <a:gd name="txB" fmla="*/ 19322 h 19322"/>
                          </a:gdLst>
                          <a:ahLst/>
                          <a:cxnLst>
                            <a:cxn ang="180">
                              <a:pos x="0" y="15720"/>
                            </a:cxn>
                            <a:cxn ang="270">
                              <a:pos x="11643" y="0"/>
                            </a:cxn>
                            <a:cxn ang="0">
                              <a:pos x="21298" y="19322"/>
                            </a:cxn>
                          </a:cxnLst>
                          <a:rect l="txL" t="txT" r="txR" b="txB"/>
                          <a:pathLst>
                            <a:path w="21298" h="19322" fill="none">
                              <a:moveTo>
                                <a:pt x="0" y="15720"/>
                              </a:moveTo>
                              <a:arcTo wR="21600" hR="21600" stAng="-10224045" swAng="3230996"/>
                            </a:path>
                            <a:path w="21298" h="19322" stroke="0">
                              <a:moveTo>
                                <a:pt x="0" y="15720"/>
                              </a:moveTo>
                              <a:arcTo wR="21600" hR="21600" stAng="-10224045" swAng="3230996"/>
                              <a:lnTo>
                                <a:pt x="21298" y="19322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3190" name="Freeform 3189"/>
                        <p:cNvSpPr>
                          <a:spLocks noChangeAspect="1"/>
                        </p:cNvSpPr>
                        <p:nvPr/>
                      </p:nvSpPr>
                      <p:spPr>
                        <a:xfrm rot="-45352522" flipH="1">
                          <a:off x="1968" y="1279"/>
                          <a:ext cx="160" cy="97"/>
                        </a:xfrm>
                        <a:custGeom>
                          <a:avLst/>
                          <a:gdLst>
                            <a:gd name="txL" fmla="*/ 0 w 21298"/>
                            <a:gd name="txT" fmla="*/ 0 h 19322"/>
                            <a:gd name="txR" fmla="*/ 21298 w 21298"/>
                            <a:gd name="txB" fmla="*/ 19322 h 19322"/>
                          </a:gdLst>
                          <a:ahLst/>
                          <a:cxnLst>
                            <a:cxn ang="180">
                              <a:pos x="0" y="15720"/>
                            </a:cxn>
                            <a:cxn ang="270">
                              <a:pos x="11643" y="0"/>
                            </a:cxn>
                            <a:cxn ang="0">
                              <a:pos x="21298" y="19322"/>
                            </a:cxn>
                          </a:cxnLst>
                          <a:rect l="txL" t="txT" r="txR" b="txB"/>
                          <a:pathLst>
                            <a:path w="21298" h="19322" fill="none">
                              <a:moveTo>
                                <a:pt x="0" y="15720"/>
                              </a:moveTo>
                              <a:arcTo wR="21600" hR="21600" stAng="-10224045" swAng="3230996"/>
                            </a:path>
                            <a:path w="21298" h="19322" stroke="0">
                              <a:moveTo>
                                <a:pt x="0" y="15720"/>
                              </a:moveTo>
                              <a:arcTo wR="21600" hR="21600" stAng="-10224045" swAng="3230996"/>
                              <a:lnTo>
                                <a:pt x="21298" y="19322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</p:grpSp>
                </p:grpSp>
              </p:grpSp>
              <p:grpSp>
                <p:nvGrpSpPr>
                  <p:cNvPr id="3191" name="Group 3190"/>
                  <p:cNvGrpSpPr>
                    <a:grpSpLocks noChangeAspect="1"/>
                  </p:cNvGrpSpPr>
                  <p:nvPr/>
                </p:nvGrpSpPr>
                <p:grpSpPr>
                  <a:xfrm>
                    <a:off x="2304" y="405"/>
                    <a:ext cx="2972" cy="1995"/>
                    <a:chOff x="2304" y="405"/>
                    <a:chExt cx="2972" cy="1995"/>
                  </a:xfrm>
                </p:grpSpPr>
                <p:grpSp>
                  <p:nvGrpSpPr>
                    <p:cNvPr id="3192" name="Group 3191"/>
                    <p:cNvGrpSpPr>
                      <a:grpSpLocks noChangeAspect="1"/>
                    </p:cNvGrpSpPr>
                    <p:nvPr/>
                  </p:nvGrpSpPr>
                  <p:grpSpPr>
                    <a:xfrm>
                      <a:off x="2304" y="405"/>
                      <a:ext cx="2972" cy="1995"/>
                      <a:chOff x="2622" y="261"/>
                      <a:chExt cx="2972" cy="1995"/>
                    </a:xfrm>
                  </p:grpSpPr>
                  <p:sp>
                    <p:nvSpPr>
                      <p:cNvPr id="3193" name="Freeform 3192"/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2622" y="261"/>
                        <a:ext cx="2972" cy="1670"/>
                      </a:xfrm>
                      <a:custGeom>
                        <a:avLst/>
                        <a:gdLst/>
                        <a:ahLst/>
                        <a:cxnLst/>
                        <a:pathLst>
                          <a:path w="2972" h="1670">
                            <a:moveTo>
                              <a:pt x="834" y="1670"/>
                            </a:moveTo>
                            <a:cubicBezTo>
                              <a:pt x="484" y="1615"/>
                              <a:pt x="228" y="1403"/>
                              <a:pt x="114" y="1222"/>
                            </a:cubicBezTo>
                            <a:cubicBezTo>
                              <a:pt x="0" y="1041"/>
                              <a:pt x="30" y="696"/>
                              <a:pt x="148" y="586"/>
                            </a:cubicBezTo>
                            <a:cubicBezTo>
                              <a:pt x="266" y="476"/>
                              <a:pt x="538" y="374"/>
                              <a:pt x="748" y="592"/>
                            </a:cubicBezTo>
                            <a:cubicBezTo>
                              <a:pt x="554" y="315"/>
                              <a:pt x="774" y="168"/>
                              <a:pt x="876" y="86"/>
                            </a:cubicBezTo>
                            <a:cubicBezTo>
                              <a:pt x="978" y="0"/>
                              <a:pt x="1242" y="15"/>
                              <a:pt x="1359" y="78"/>
                            </a:cubicBezTo>
                            <a:cubicBezTo>
                              <a:pt x="1476" y="141"/>
                              <a:pt x="1571" y="247"/>
                              <a:pt x="1578" y="465"/>
                            </a:cubicBezTo>
                            <a:cubicBezTo>
                              <a:pt x="1639" y="196"/>
                              <a:pt x="1743" y="195"/>
                              <a:pt x="1857" y="160"/>
                            </a:cubicBezTo>
                            <a:cubicBezTo>
                              <a:pt x="1967" y="126"/>
                              <a:pt x="2163" y="174"/>
                              <a:pt x="2238" y="262"/>
                            </a:cubicBezTo>
                            <a:cubicBezTo>
                              <a:pt x="2313" y="350"/>
                              <a:pt x="2350" y="502"/>
                              <a:pt x="2309" y="688"/>
                            </a:cubicBezTo>
                            <a:cubicBezTo>
                              <a:pt x="2418" y="502"/>
                              <a:pt x="2705" y="583"/>
                              <a:pt x="2799" y="663"/>
                            </a:cubicBezTo>
                            <a:cubicBezTo>
                              <a:pt x="2893" y="743"/>
                              <a:pt x="2972" y="1020"/>
                              <a:pt x="2874" y="1168"/>
                            </a:cubicBezTo>
                            <a:cubicBezTo>
                              <a:pt x="2776" y="1316"/>
                              <a:pt x="2553" y="1468"/>
                              <a:pt x="2213" y="1552"/>
                            </a:cubicBezTo>
                            <a:lnTo>
                              <a:pt x="834" y="1670"/>
                            </a:lnTo>
                            <a:close/>
                          </a:path>
                        </a:pathLst>
                      </a:custGeom>
                      <a:gradFill rotWithShape="1">
                        <a:gsLst>
                          <a:gs pos="0">
                            <a:srgbClr val="760000">
                              <a:alpha val="100000"/>
                            </a:srgbClr>
                          </a:gs>
                          <a:gs pos="50000">
                            <a:srgbClr val="FF0000">
                              <a:alpha val="100000"/>
                            </a:srgbClr>
                          </a:gs>
                          <a:gs pos="100000">
                            <a:srgbClr val="760000">
                              <a:alpha val="100000"/>
                            </a:srgbClr>
                          </a:gs>
                        </a:gsLst>
                        <a:lin ang="2700000" scaled="1"/>
                        <a:tileRect/>
                      </a:gradFill>
                      <a:ln w="28575" cap="flat" cmpd="sng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3194" name="Freeform 3193"/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2928" y="1588"/>
                        <a:ext cx="2338" cy="668"/>
                      </a:xfrm>
                      <a:custGeom>
                        <a:avLst/>
                        <a:gdLst/>
                        <a:ahLst/>
                        <a:cxnLst/>
                        <a:pathLst>
                          <a:path w="1468" h="347">
                            <a:moveTo>
                              <a:pt x="140" y="331"/>
                            </a:moveTo>
                            <a:cubicBezTo>
                              <a:pt x="254" y="315"/>
                              <a:pt x="539" y="168"/>
                              <a:pt x="743" y="167"/>
                            </a:cubicBezTo>
                            <a:cubicBezTo>
                              <a:pt x="947" y="166"/>
                              <a:pt x="1258" y="319"/>
                              <a:pt x="1363" y="327"/>
                            </a:cubicBezTo>
                            <a:cubicBezTo>
                              <a:pt x="1468" y="335"/>
                              <a:pt x="1444" y="264"/>
                              <a:pt x="1375" y="215"/>
                            </a:cubicBezTo>
                            <a:cubicBezTo>
                              <a:pt x="1306" y="166"/>
                              <a:pt x="1094" y="60"/>
                              <a:pt x="948" y="31"/>
                            </a:cubicBezTo>
                            <a:cubicBezTo>
                              <a:pt x="802" y="2"/>
                              <a:pt x="647" y="0"/>
                              <a:pt x="499" y="39"/>
                            </a:cubicBezTo>
                            <a:cubicBezTo>
                              <a:pt x="351" y="78"/>
                              <a:pt x="120" y="214"/>
                              <a:pt x="60" y="263"/>
                            </a:cubicBezTo>
                            <a:cubicBezTo>
                              <a:pt x="0" y="312"/>
                              <a:pt x="26" y="347"/>
                              <a:pt x="140" y="331"/>
                            </a:cubicBezTo>
                            <a:close/>
                          </a:path>
                        </a:pathLst>
                      </a:custGeom>
                      <a:solidFill>
                        <a:srgbClr val="FF0000">
                          <a:alpha val="100000"/>
                        </a:srgbClr>
                      </a:solidFill>
                      <a:ln w="28575" cap="flat" cmpd="sng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3195" name="Group 3194"/>
                    <p:cNvGrpSpPr>
                      <a:grpSpLocks noChangeAspect="1"/>
                    </p:cNvGrpSpPr>
                    <p:nvPr/>
                  </p:nvGrpSpPr>
                  <p:grpSpPr>
                    <a:xfrm>
                      <a:off x="2948" y="1440"/>
                      <a:ext cx="1852" cy="276"/>
                      <a:chOff x="2948" y="1440"/>
                      <a:chExt cx="1852" cy="276"/>
                    </a:xfrm>
                  </p:grpSpPr>
                  <p:sp>
                    <p:nvSpPr>
                      <p:cNvPr id="3196" name="Freeform 3195"/>
                      <p:cNvSpPr>
                        <a:spLocks noChangeAspect="1"/>
                      </p:cNvSpPr>
                      <p:nvPr/>
                    </p:nvSpPr>
                    <p:spPr>
                      <a:xfrm rot="-741749">
                        <a:off x="2948" y="1568"/>
                        <a:ext cx="642" cy="148"/>
                      </a:xfrm>
                      <a:custGeom>
                        <a:avLst/>
                        <a:gdLst/>
                        <a:ahLst/>
                        <a:cxnLst/>
                        <a:pathLst>
                          <a:path w="864" h="252">
                            <a:moveTo>
                              <a:pt x="0" y="96"/>
                            </a:moveTo>
                            <a:cubicBezTo>
                              <a:pt x="73" y="118"/>
                              <a:pt x="240" y="252"/>
                              <a:pt x="440" y="228"/>
                            </a:cubicBezTo>
                            <a:cubicBezTo>
                              <a:pt x="640" y="204"/>
                              <a:pt x="776" y="48"/>
                              <a:pt x="864" y="0"/>
                            </a:cubicBezTo>
                          </a:path>
                        </a:pathLst>
                      </a:custGeom>
                      <a:noFill/>
                      <a:ln w="38100" cap="flat" cmpd="sng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3197" name="Freeform 3196"/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3566" y="1440"/>
                        <a:ext cx="642" cy="148"/>
                      </a:xfrm>
                      <a:custGeom>
                        <a:avLst/>
                        <a:gdLst/>
                        <a:ahLst/>
                        <a:cxnLst/>
                        <a:pathLst>
                          <a:path w="864" h="252">
                            <a:moveTo>
                              <a:pt x="0" y="96"/>
                            </a:moveTo>
                            <a:cubicBezTo>
                              <a:pt x="73" y="118"/>
                              <a:pt x="240" y="252"/>
                              <a:pt x="440" y="228"/>
                            </a:cubicBezTo>
                            <a:cubicBezTo>
                              <a:pt x="640" y="204"/>
                              <a:pt x="776" y="48"/>
                              <a:pt x="864" y="0"/>
                            </a:cubicBezTo>
                          </a:path>
                        </a:pathLst>
                      </a:custGeom>
                      <a:noFill/>
                      <a:ln w="38100" cap="flat" cmpd="sng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3198" name="Freeform 3197"/>
                      <p:cNvSpPr>
                        <a:spLocks noChangeAspect="1"/>
                      </p:cNvSpPr>
                      <p:nvPr/>
                    </p:nvSpPr>
                    <p:spPr>
                      <a:xfrm rot="1623011">
                        <a:off x="4158" y="1536"/>
                        <a:ext cx="642" cy="144"/>
                      </a:xfrm>
                      <a:custGeom>
                        <a:avLst/>
                        <a:gdLst/>
                        <a:ahLst/>
                        <a:cxnLst/>
                        <a:pathLst>
                          <a:path w="864" h="252">
                            <a:moveTo>
                              <a:pt x="0" y="96"/>
                            </a:moveTo>
                            <a:cubicBezTo>
                              <a:pt x="73" y="118"/>
                              <a:pt x="240" y="252"/>
                              <a:pt x="440" y="228"/>
                            </a:cubicBezTo>
                            <a:cubicBezTo>
                              <a:pt x="640" y="204"/>
                              <a:pt x="776" y="48"/>
                              <a:pt x="864" y="0"/>
                            </a:cubicBezTo>
                          </a:path>
                        </a:pathLst>
                      </a:custGeom>
                      <a:noFill/>
                      <a:ln w="38100" cap="flat" cmpd="sng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</p:grpSp>
              </p:grpSp>
              <p:sp>
                <p:nvSpPr>
                  <p:cNvPr id="3199" name="Freeform 3198"/>
                  <p:cNvSpPr>
                    <a:spLocks noChangeAspect="1"/>
                  </p:cNvSpPr>
                  <p:nvPr/>
                </p:nvSpPr>
                <p:spPr>
                  <a:xfrm>
                    <a:off x="4328" y="2128"/>
                    <a:ext cx="436" cy="377"/>
                  </a:xfrm>
                  <a:custGeom>
                    <a:avLst/>
                    <a:gdLst/>
                    <a:ahLst/>
                    <a:cxnLst/>
                    <a:pathLst>
                      <a:path w="436" h="377">
                        <a:moveTo>
                          <a:pt x="0" y="0"/>
                        </a:moveTo>
                        <a:lnTo>
                          <a:pt x="380" y="377"/>
                        </a:lnTo>
                        <a:lnTo>
                          <a:pt x="436" y="213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3200" name="Freeform 3199"/>
                  <p:cNvSpPr>
                    <a:spLocks noChangeAspect="1"/>
                  </p:cNvSpPr>
                  <p:nvPr/>
                </p:nvSpPr>
                <p:spPr>
                  <a:xfrm>
                    <a:off x="4524" y="2356"/>
                    <a:ext cx="240" cy="437"/>
                  </a:xfrm>
                  <a:custGeom>
                    <a:avLst/>
                    <a:gdLst/>
                    <a:ahLst/>
                    <a:cxnLst/>
                    <a:pathLst>
                      <a:path w="240" h="437">
                        <a:moveTo>
                          <a:pt x="0" y="0"/>
                        </a:moveTo>
                        <a:lnTo>
                          <a:pt x="184" y="437"/>
                        </a:lnTo>
                        <a:lnTo>
                          <a:pt x="240" y="273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3201" name="Freeform 3200"/>
                  <p:cNvSpPr>
                    <a:spLocks noChangeAspect="1"/>
                  </p:cNvSpPr>
                  <p:nvPr/>
                </p:nvSpPr>
                <p:spPr>
                  <a:xfrm>
                    <a:off x="4380" y="2428"/>
                    <a:ext cx="360" cy="412"/>
                  </a:xfrm>
                  <a:custGeom>
                    <a:avLst/>
                    <a:gdLst/>
                    <a:ahLst/>
                    <a:cxnLst/>
                    <a:pathLst>
                      <a:path w="360" h="412">
                        <a:moveTo>
                          <a:pt x="0" y="0"/>
                        </a:moveTo>
                        <a:lnTo>
                          <a:pt x="212" y="412"/>
                        </a:lnTo>
                        <a:lnTo>
                          <a:pt x="360" y="249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3202" name="Freeform 3201"/>
                  <p:cNvSpPr>
                    <a:spLocks noChangeAspect="1"/>
                  </p:cNvSpPr>
                  <p:nvPr/>
                </p:nvSpPr>
                <p:spPr>
                  <a:xfrm>
                    <a:off x="3620" y="1972"/>
                    <a:ext cx="184" cy="348"/>
                  </a:xfrm>
                  <a:custGeom>
                    <a:avLst/>
                    <a:gdLst/>
                    <a:ahLst/>
                    <a:cxnLst/>
                    <a:pathLst>
                      <a:path w="184" h="348">
                        <a:moveTo>
                          <a:pt x="0" y="0"/>
                        </a:moveTo>
                        <a:lnTo>
                          <a:pt x="40" y="348"/>
                        </a:lnTo>
                        <a:lnTo>
                          <a:pt x="184" y="25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3203" name="Freeform 3202"/>
                  <p:cNvSpPr>
                    <a:spLocks noChangeAspect="1"/>
                  </p:cNvSpPr>
                  <p:nvPr/>
                </p:nvSpPr>
                <p:spPr>
                  <a:xfrm>
                    <a:off x="3516" y="1984"/>
                    <a:ext cx="144" cy="240"/>
                  </a:xfrm>
                  <a:custGeom>
                    <a:avLst/>
                    <a:gdLst/>
                    <a:ahLst/>
                    <a:cxnLst/>
                    <a:pathLst>
                      <a:path w="144" h="240">
                        <a:moveTo>
                          <a:pt x="96" y="0"/>
                        </a:moveTo>
                        <a:lnTo>
                          <a:pt x="0" y="192"/>
                        </a:lnTo>
                        <a:lnTo>
                          <a:pt x="144" y="240"/>
                        </a:lnTo>
                        <a:lnTo>
                          <a:pt x="96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3204" name="Freeform 3203"/>
                  <p:cNvSpPr>
                    <a:spLocks noChangeAspect="1"/>
                  </p:cNvSpPr>
                  <p:nvPr/>
                </p:nvSpPr>
                <p:spPr>
                  <a:xfrm>
                    <a:off x="2816" y="2224"/>
                    <a:ext cx="344" cy="288"/>
                  </a:xfrm>
                  <a:custGeom>
                    <a:avLst/>
                    <a:gdLst/>
                    <a:ahLst/>
                    <a:cxnLst/>
                    <a:pathLst>
                      <a:path w="344" h="288">
                        <a:moveTo>
                          <a:pt x="344" y="0"/>
                        </a:moveTo>
                        <a:lnTo>
                          <a:pt x="0" y="148"/>
                        </a:lnTo>
                        <a:lnTo>
                          <a:pt x="96" y="288"/>
                        </a:lnTo>
                        <a:lnTo>
                          <a:pt x="344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3205" name="Freeform 3204"/>
                  <p:cNvSpPr>
                    <a:spLocks noChangeAspect="1"/>
                  </p:cNvSpPr>
                  <p:nvPr/>
                </p:nvSpPr>
                <p:spPr>
                  <a:xfrm>
                    <a:off x="3323" y="1972"/>
                    <a:ext cx="293" cy="283"/>
                  </a:xfrm>
                  <a:custGeom>
                    <a:avLst/>
                    <a:gdLst/>
                    <a:ahLst/>
                    <a:cxnLst/>
                    <a:pathLst>
                      <a:path w="293" h="283">
                        <a:moveTo>
                          <a:pt x="293" y="0"/>
                        </a:moveTo>
                        <a:lnTo>
                          <a:pt x="0" y="240"/>
                        </a:lnTo>
                        <a:lnTo>
                          <a:pt x="168" y="283"/>
                        </a:lnTo>
                        <a:lnTo>
                          <a:pt x="293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3206" name="Freeform 3205"/>
                  <p:cNvSpPr>
                    <a:spLocks noChangeAspect="1"/>
                  </p:cNvSpPr>
                  <p:nvPr/>
                </p:nvSpPr>
                <p:spPr>
                  <a:xfrm>
                    <a:off x="2981" y="2200"/>
                    <a:ext cx="231" cy="402"/>
                  </a:xfrm>
                  <a:custGeom>
                    <a:avLst/>
                    <a:gdLst/>
                    <a:ahLst/>
                    <a:cxnLst/>
                    <a:pathLst>
                      <a:path w="231" h="402">
                        <a:moveTo>
                          <a:pt x="231" y="0"/>
                        </a:moveTo>
                        <a:lnTo>
                          <a:pt x="0" y="402"/>
                        </a:lnTo>
                        <a:lnTo>
                          <a:pt x="173" y="392"/>
                        </a:lnTo>
                        <a:lnTo>
                          <a:pt x="231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3207" name="Freeform 3206"/>
                  <p:cNvSpPr>
                    <a:spLocks noChangeAspect="1"/>
                  </p:cNvSpPr>
                  <p:nvPr/>
                </p:nvSpPr>
                <p:spPr>
                  <a:xfrm>
                    <a:off x="3156" y="1984"/>
                    <a:ext cx="424" cy="309"/>
                  </a:xfrm>
                  <a:custGeom>
                    <a:avLst/>
                    <a:gdLst/>
                    <a:ahLst/>
                    <a:cxnLst/>
                    <a:pathLst>
                      <a:path w="424" h="309">
                        <a:moveTo>
                          <a:pt x="424" y="0"/>
                        </a:moveTo>
                        <a:lnTo>
                          <a:pt x="0" y="192"/>
                        </a:lnTo>
                        <a:lnTo>
                          <a:pt x="155" y="309"/>
                        </a:lnTo>
                        <a:lnTo>
                          <a:pt x="424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3208" name="Freeform 3207"/>
                  <p:cNvSpPr>
                    <a:spLocks noChangeAspect="1"/>
                  </p:cNvSpPr>
                  <p:nvPr/>
                </p:nvSpPr>
                <p:spPr>
                  <a:xfrm>
                    <a:off x="2940" y="2212"/>
                    <a:ext cx="248" cy="252"/>
                  </a:xfrm>
                  <a:custGeom>
                    <a:avLst/>
                    <a:gdLst/>
                    <a:ahLst/>
                    <a:cxnLst/>
                    <a:pathLst>
                      <a:path w="248" h="252">
                        <a:moveTo>
                          <a:pt x="248" y="0"/>
                        </a:moveTo>
                        <a:lnTo>
                          <a:pt x="0" y="204"/>
                        </a:lnTo>
                        <a:lnTo>
                          <a:pt x="144" y="252"/>
                        </a:lnTo>
                        <a:lnTo>
                          <a:pt x="248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3209" name="Freeform 3208"/>
                  <p:cNvSpPr>
                    <a:spLocks noChangeAspect="1"/>
                  </p:cNvSpPr>
                  <p:nvPr/>
                </p:nvSpPr>
                <p:spPr>
                  <a:xfrm>
                    <a:off x="4459" y="2306"/>
                    <a:ext cx="373" cy="347"/>
                  </a:xfrm>
                  <a:custGeom>
                    <a:avLst/>
                    <a:gdLst/>
                    <a:ahLst/>
                    <a:cxnLst/>
                    <a:pathLst>
                      <a:path w="373" h="347">
                        <a:moveTo>
                          <a:pt x="0" y="0"/>
                        </a:moveTo>
                        <a:lnTo>
                          <a:pt x="186" y="347"/>
                        </a:lnTo>
                        <a:lnTo>
                          <a:pt x="373" y="254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3210" name="Freeform 3209"/>
                  <p:cNvSpPr>
                    <a:spLocks noChangeAspect="1"/>
                  </p:cNvSpPr>
                  <p:nvPr/>
                </p:nvSpPr>
                <p:spPr>
                  <a:xfrm>
                    <a:off x="4336" y="2132"/>
                    <a:ext cx="311" cy="433"/>
                  </a:xfrm>
                  <a:custGeom>
                    <a:avLst/>
                    <a:gdLst/>
                    <a:ahLst/>
                    <a:cxnLst/>
                    <a:pathLst>
                      <a:path w="311" h="433">
                        <a:moveTo>
                          <a:pt x="0" y="0"/>
                        </a:moveTo>
                        <a:lnTo>
                          <a:pt x="197" y="433"/>
                        </a:lnTo>
                        <a:lnTo>
                          <a:pt x="311" y="303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</p:grpSp>
            <p:grpSp>
              <p:nvGrpSpPr>
                <p:cNvPr id="3211" name="Group 3210"/>
                <p:cNvGrpSpPr>
                  <a:grpSpLocks noChangeAspect="1"/>
                </p:cNvGrpSpPr>
                <p:nvPr/>
              </p:nvGrpSpPr>
              <p:grpSpPr>
                <a:xfrm>
                  <a:off x="3168" y="2602"/>
                  <a:ext cx="1319" cy="336"/>
                  <a:chOff x="3168" y="2592"/>
                  <a:chExt cx="1319" cy="336"/>
                </a:xfrm>
              </p:grpSpPr>
              <p:sp>
                <p:nvSpPr>
                  <p:cNvPr id="3212" name="Oval 3211"/>
                  <p:cNvSpPr>
                    <a:spLocks noChangeAspect="1"/>
                  </p:cNvSpPr>
                  <p:nvPr/>
                </p:nvSpPr>
                <p:spPr>
                  <a:xfrm>
                    <a:off x="3744" y="2688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3213" name="Oval 3212"/>
                  <p:cNvSpPr>
                    <a:spLocks noChangeAspect="1"/>
                  </p:cNvSpPr>
                  <p:nvPr/>
                </p:nvSpPr>
                <p:spPr>
                  <a:xfrm>
                    <a:off x="3600" y="2736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3214" name="Oval 3213"/>
                  <p:cNvSpPr>
                    <a:spLocks noChangeAspect="1"/>
                  </p:cNvSpPr>
                  <p:nvPr/>
                </p:nvSpPr>
                <p:spPr>
                  <a:xfrm>
                    <a:off x="3696" y="2784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3215" name="Oval 3214"/>
                  <p:cNvSpPr>
                    <a:spLocks noChangeAspect="1"/>
                  </p:cNvSpPr>
                  <p:nvPr/>
                </p:nvSpPr>
                <p:spPr>
                  <a:xfrm>
                    <a:off x="3504" y="2832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3216" name="Oval 3215"/>
                  <p:cNvSpPr>
                    <a:spLocks noChangeAspect="1"/>
                  </p:cNvSpPr>
                  <p:nvPr/>
                </p:nvSpPr>
                <p:spPr>
                  <a:xfrm>
                    <a:off x="3408" y="2832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3217" name="Oval 3216"/>
                  <p:cNvSpPr>
                    <a:spLocks noChangeAspect="1"/>
                  </p:cNvSpPr>
                  <p:nvPr/>
                </p:nvSpPr>
                <p:spPr>
                  <a:xfrm>
                    <a:off x="4249" y="2640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3218" name="Oval 3217"/>
                  <p:cNvSpPr>
                    <a:spLocks noChangeAspect="1"/>
                  </p:cNvSpPr>
                  <p:nvPr/>
                </p:nvSpPr>
                <p:spPr>
                  <a:xfrm>
                    <a:off x="4441" y="2640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3219" name="Oval 3218"/>
                  <p:cNvSpPr>
                    <a:spLocks noChangeAspect="1"/>
                  </p:cNvSpPr>
                  <p:nvPr/>
                </p:nvSpPr>
                <p:spPr>
                  <a:xfrm>
                    <a:off x="4368" y="2665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3220" name="Oval 3219"/>
                  <p:cNvSpPr>
                    <a:spLocks noChangeAspect="1"/>
                  </p:cNvSpPr>
                  <p:nvPr/>
                </p:nvSpPr>
                <p:spPr>
                  <a:xfrm>
                    <a:off x="4176" y="2688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3221" name="Oval 3220"/>
                  <p:cNvSpPr>
                    <a:spLocks noChangeAspect="1"/>
                  </p:cNvSpPr>
                  <p:nvPr/>
                </p:nvSpPr>
                <p:spPr>
                  <a:xfrm>
                    <a:off x="4464" y="2736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3222" name="Oval 3221"/>
                  <p:cNvSpPr>
                    <a:spLocks noChangeAspect="1"/>
                  </p:cNvSpPr>
                  <p:nvPr/>
                </p:nvSpPr>
                <p:spPr>
                  <a:xfrm>
                    <a:off x="4320" y="2736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3223" name="Oval 3222"/>
                  <p:cNvSpPr>
                    <a:spLocks noChangeAspect="1"/>
                  </p:cNvSpPr>
                  <p:nvPr/>
                </p:nvSpPr>
                <p:spPr>
                  <a:xfrm>
                    <a:off x="3289" y="2809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3224" name="Oval 3223"/>
                  <p:cNvSpPr>
                    <a:spLocks noChangeAspect="1"/>
                  </p:cNvSpPr>
                  <p:nvPr/>
                </p:nvSpPr>
                <p:spPr>
                  <a:xfrm>
                    <a:off x="3385" y="2905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3225" name="Oval 3224"/>
                  <p:cNvSpPr>
                    <a:spLocks noChangeAspect="1"/>
                  </p:cNvSpPr>
                  <p:nvPr/>
                </p:nvSpPr>
                <p:spPr>
                  <a:xfrm>
                    <a:off x="3619" y="2823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3226" name="Oval 3225"/>
                  <p:cNvSpPr>
                    <a:spLocks noChangeAspect="1"/>
                  </p:cNvSpPr>
                  <p:nvPr/>
                </p:nvSpPr>
                <p:spPr>
                  <a:xfrm>
                    <a:off x="3961" y="2592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3227" name="Oval 3226"/>
                  <p:cNvSpPr>
                    <a:spLocks noChangeAspect="1"/>
                  </p:cNvSpPr>
                  <p:nvPr/>
                </p:nvSpPr>
                <p:spPr>
                  <a:xfrm>
                    <a:off x="4057" y="2688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3228" name="Oval 3227"/>
                  <p:cNvSpPr>
                    <a:spLocks noChangeAspect="1"/>
                  </p:cNvSpPr>
                  <p:nvPr/>
                </p:nvSpPr>
                <p:spPr>
                  <a:xfrm>
                    <a:off x="3168" y="2761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</p:grpSp>
          </p:grpSp>
          <p:sp>
            <p:nvSpPr>
              <p:cNvPr id="3229" name="Freeform 3228"/>
              <p:cNvSpPr>
                <a:spLocks noChangeAspect="1"/>
              </p:cNvSpPr>
              <p:nvPr/>
            </p:nvSpPr>
            <p:spPr>
              <a:xfrm>
                <a:off x="4341" y="2169"/>
                <a:ext cx="247" cy="431"/>
              </a:xfrm>
              <a:custGeom>
                <a:avLst/>
                <a:gdLst/>
                <a:ahLst/>
                <a:cxnLst/>
                <a:pathLst>
                  <a:path w="247" h="431">
                    <a:moveTo>
                      <a:pt x="0" y="0"/>
                    </a:moveTo>
                    <a:lnTo>
                      <a:pt x="24" y="300"/>
                    </a:lnTo>
                    <a:lnTo>
                      <a:pt x="247" y="43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230" name="Freeform 3229"/>
              <p:cNvSpPr>
                <a:spLocks noChangeAspect="1"/>
              </p:cNvSpPr>
              <p:nvPr/>
            </p:nvSpPr>
            <p:spPr>
              <a:xfrm>
                <a:off x="4134" y="2088"/>
                <a:ext cx="339" cy="198"/>
              </a:xfrm>
              <a:custGeom>
                <a:avLst/>
                <a:gdLst/>
                <a:ahLst/>
                <a:cxnLst/>
                <a:pathLst>
                  <a:path w="339" h="198">
                    <a:moveTo>
                      <a:pt x="0" y="0"/>
                    </a:moveTo>
                    <a:lnTo>
                      <a:pt x="183" y="198"/>
                    </a:lnTo>
                    <a:lnTo>
                      <a:pt x="339" y="9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231" name="Freeform 3230"/>
              <p:cNvSpPr>
                <a:spLocks noChangeAspect="1"/>
              </p:cNvSpPr>
              <p:nvPr/>
            </p:nvSpPr>
            <p:spPr>
              <a:xfrm>
                <a:off x="4092" y="2091"/>
                <a:ext cx="303" cy="123"/>
              </a:xfrm>
              <a:custGeom>
                <a:avLst/>
                <a:gdLst/>
                <a:ahLst/>
                <a:cxnLst/>
                <a:pathLst>
                  <a:path w="303" h="123">
                    <a:moveTo>
                      <a:pt x="0" y="3"/>
                    </a:moveTo>
                    <a:lnTo>
                      <a:pt x="135" y="123"/>
                    </a:lnTo>
                    <a:lnTo>
                      <a:pt x="303" y="0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3232" name="Freeform 3231"/>
            <p:cNvSpPr>
              <a:spLocks noChangeAspect="1"/>
            </p:cNvSpPr>
            <p:nvPr/>
          </p:nvSpPr>
          <p:spPr>
            <a:xfrm rot="-14149352" flipH="1">
              <a:off x="1967" y="3068"/>
              <a:ext cx="400" cy="614"/>
            </a:xfrm>
            <a:custGeom>
              <a:avLst/>
              <a:gdLst/>
              <a:ahLst/>
              <a:cxnLst/>
              <a:pathLst>
                <a:path w="423" h="614">
                  <a:moveTo>
                    <a:pt x="261" y="614"/>
                  </a:moveTo>
                  <a:cubicBezTo>
                    <a:pt x="198" y="540"/>
                    <a:pt x="69" y="401"/>
                    <a:pt x="0" y="98"/>
                  </a:cubicBezTo>
                  <a:lnTo>
                    <a:pt x="161" y="0"/>
                  </a:lnTo>
                  <a:cubicBezTo>
                    <a:pt x="240" y="275"/>
                    <a:pt x="406" y="441"/>
                    <a:pt x="423" y="543"/>
                  </a:cubicBezTo>
                  <a:lnTo>
                    <a:pt x="261" y="614"/>
                  </a:lnTo>
                  <a:close/>
                </a:path>
              </a:pathLst>
            </a:custGeom>
            <a:gradFill rotWithShape="1">
              <a:gsLst>
                <a:gs pos="0">
                  <a:srgbClr val="FFFFCC">
                    <a:alpha val="100000"/>
                  </a:srgbClr>
                </a:gs>
                <a:gs pos="50000">
                  <a:srgbClr val="FFCC99">
                    <a:alpha val="100000"/>
                  </a:srgbClr>
                </a:gs>
                <a:gs pos="100000">
                  <a:srgbClr val="FFFFCC">
                    <a:alpha val="100000"/>
                  </a:srgbClr>
                </a:gs>
              </a:gsLst>
              <a:lin ang="0" scaled="1"/>
              <a:tileRect/>
            </a:gra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33" name="Freeform 3232"/>
            <p:cNvSpPr>
              <a:spLocks noChangeAspect="1"/>
            </p:cNvSpPr>
            <p:nvPr/>
          </p:nvSpPr>
          <p:spPr>
            <a:xfrm>
              <a:off x="1474" y="3079"/>
              <a:ext cx="294" cy="576"/>
            </a:xfrm>
            <a:custGeom>
              <a:avLst/>
              <a:gdLst/>
              <a:ahLst/>
              <a:cxnLst/>
              <a:pathLst>
                <a:path w="294" h="576">
                  <a:moveTo>
                    <a:pt x="54" y="0"/>
                  </a:moveTo>
                  <a:cubicBezTo>
                    <a:pt x="38" y="96"/>
                    <a:pt x="0" y="282"/>
                    <a:pt x="102" y="576"/>
                  </a:cubicBezTo>
                  <a:lnTo>
                    <a:pt x="294" y="576"/>
                  </a:lnTo>
                  <a:cubicBezTo>
                    <a:pt x="216" y="300"/>
                    <a:pt x="238" y="96"/>
                    <a:pt x="198" y="0"/>
                  </a:cubicBezTo>
                  <a:lnTo>
                    <a:pt x="54" y="0"/>
                  </a:lnTo>
                  <a:close/>
                </a:path>
              </a:pathLst>
            </a:custGeom>
            <a:gradFill rotWithShape="1">
              <a:gsLst>
                <a:gs pos="0">
                  <a:srgbClr val="FFFFCC">
                    <a:alpha val="100000"/>
                  </a:srgbClr>
                </a:gs>
                <a:gs pos="50000">
                  <a:srgbClr val="FFCC99">
                    <a:alpha val="100000"/>
                  </a:srgbClr>
                </a:gs>
                <a:gs pos="100000">
                  <a:srgbClr val="FFFFCC">
                    <a:alpha val="100000"/>
                  </a:srgbClr>
                </a:gs>
              </a:gsLst>
              <a:lin ang="0" scaled="1"/>
              <a:tileRect/>
            </a:gra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34" name="Freeform 3233"/>
            <p:cNvSpPr>
              <a:spLocks noChangeAspect="1"/>
            </p:cNvSpPr>
            <p:nvPr/>
          </p:nvSpPr>
          <p:spPr>
            <a:xfrm>
              <a:off x="1240" y="2615"/>
              <a:ext cx="624" cy="704"/>
            </a:xfrm>
            <a:custGeom>
              <a:avLst/>
              <a:gdLst/>
              <a:ahLst/>
              <a:cxnLst/>
              <a:pathLst>
                <a:path w="624" h="704">
                  <a:moveTo>
                    <a:pt x="144" y="120"/>
                  </a:moveTo>
                  <a:cubicBezTo>
                    <a:pt x="48" y="240"/>
                    <a:pt x="0" y="288"/>
                    <a:pt x="42" y="438"/>
                  </a:cubicBezTo>
                  <a:cubicBezTo>
                    <a:pt x="84" y="588"/>
                    <a:pt x="175" y="565"/>
                    <a:pt x="192" y="600"/>
                  </a:cubicBezTo>
                  <a:cubicBezTo>
                    <a:pt x="209" y="635"/>
                    <a:pt x="136" y="640"/>
                    <a:pt x="144" y="648"/>
                  </a:cubicBezTo>
                  <a:cubicBezTo>
                    <a:pt x="152" y="656"/>
                    <a:pt x="216" y="640"/>
                    <a:pt x="240" y="648"/>
                  </a:cubicBezTo>
                  <a:cubicBezTo>
                    <a:pt x="264" y="656"/>
                    <a:pt x="272" y="696"/>
                    <a:pt x="288" y="696"/>
                  </a:cubicBezTo>
                  <a:cubicBezTo>
                    <a:pt x="304" y="696"/>
                    <a:pt x="320" y="648"/>
                    <a:pt x="336" y="648"/>
                  </a:cubicBezTo>
                  <a:cubicBezTo>
                    <a:pt x="352" y="648"/>
                    <a:pt x="368" y="696"/>
                    <a:pt x="384" y="696"/>
                  </a:cubicBezTo>
                  <a:cubicBezTo>
                    <a:pt x="400" y="696"/>
                    <a:pt x="424" y="648"/>
                    <a:pt x="432" y="648"/>
                  </a:cubicBezTo>
                  <a:cubicBezTo>
                    <a:pt x="440" y="648"/>
                    <a:pt x="424" y="696"/>
                    <a:pt x="432" y="696"/>
                  </a:cubicBezTo>
                  <a:cubicBezTo>
                    <a:pt x="440" y="696"/>
                    <a:pt x="464" y="648"/>
                    <a:pt x="480" y="648"/>
                  </a:cubicBezTo>
                  <a:cubicBezTo>
                    <a:pt x="496" y="648"/>
                    <a:pt x="528" y="704"/>
                    <a:pt x="528" y="696"/>
                  </a:cubicBezTo>
                  <a:cubicBezTo>
                    <a:pt x="528" y="688"/>
                    <a:pt x="470" y="645"/>
                    <a:pt x="480" y="600"/>
                  </a:cubicBezTo>
                  <a:cubicBezTo>
                    <a:pt x="490" y="555"/>
                    <a:pt x="552" y="576"/>
                    <a:pt x="588" y="426"/>
                  </a:cubicBezTo>
                  <a:cubicBezTo>
                    <a:pt x="624" y="276"/>
                    <a:pt x="564" y="234"/>
                    <a:pt x="480" y="120"/>
                  </a:cubicBezTo>
                  <a:cubicBezTo>
                    <a:pt x="396" y="6"/>
                    <a:pt x="240" y="0"/>
                    <a:pt x="144" y="120"/>
                  </a:cubicBezTo>
                  <a:close/>
                </a:path>
              </a:pathLst>
            </a:custGeom>
            <a:pattFill prst="solidDmnd">
              <a:fgClr>
                <a:srgbClr val="FF0000">
                  <a:alpha val="100000"/>
                </a:srgbClr>
              </a:fgClr>
              <a:bgClr>
                <a:srgbClr val="FFFF66">
                  <a:alpha val="100000"/>
                </a:srgbClr>
              </a:bgClr>
            </a:patt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35" name="Freeform 3234"/>
            <p:cNvSpPr>
              <a:spLocks noChangeAspect="1"/>
            </p:cNvSpPr>
            <p:nvPr/>
          </p:nvSpPr>
          <p:spPr>
            <a:xfrm rot="-816185">
              <a:off x="1720" y="2695"/>
              <a:ext cx="624" cy="704"/>
            </a:xfrm>
            <a:custGeom>
              <a:avLst/>
              <a:gdLst/>
              <a:ahLst/>
              <a:cxnLst/>
              <a:pathLst>
                <a:path w="624" h="704">
                  <a:moveTo>
                    <a:pt x="144" y="120"/>
                  </a:moveTo>
                  <a:cubicBezTo>
                    <a:pt x="48" y="240"/>
                    <a:pt x="0" y="288"/>
                    <a:pt x="42" y="438"/>
                  </a:cubicBezTo>
                  <a:cubicBezTo>
                    <a:pt x="84" y="588"/>
                    <a:pt x="175" y="565"/>
                    <a:pt x="192" y="600"/>
                  </a:cubicBezTo>
                  <a:cubicBezTo>
                    <a:pt x="209" y="635"/>
                    <a:pt x="136" y="640"/>
                    <a:pt x="144" y="648"/>
                  </a:cubicBezTo>
                  <a:cubicBezTo>
                    <a:pt x="152" y="656"/>
                    <a:pt x="216" y="640"/>
                    <a:pt x="240" y="648"/>
                  </a:cubicBezTo>
                  <a:cubicBezTo>
                    <a:pt x="264" y="656"/>
                    <a:pt x="272" y="696"/>
                    <a:pt x="288" y="696"/>
                  </a:cubicBezTo>
                  <a:cubicBezTo>
                    <a:pt x="304" y="696"/>
                    <a:pt x="320" y="648"/>
                    <a:pt x="336" y="648"/>
                  </a:cubicBezTo>
                  <a:cubicBezTo>
                    <a:pt x="352" y="648"/>
                    <a:pt x="368" y="696"/>
                    <a:pt x="384" y="696"/>
                  </a:cubicBezTo>
                  <a:cubicBezTo>
                    <a:pt x="400" y="696"/>
                    <a:pt x="424" y="648"/>
                    <a:pt x="432" y="648"/>
                  </a:cubicBezTo>
                  <a:cubicBezTo>
                    <a:pt x="440" y="648"/>
                    <a:pt x="424" y="696"/>
                    <a:pt x="432" y="696"/>
                  </a:cubicBezTo>
                  <a:cubicBezTo>
                    <a:pt x="440" y="696"/>
                    <a:pt x="464" y="648"/>
                    <a:pt x="480" y="648"/>
                  </a:cubicBezTo>
                  <a:cubicBezTo>
                    <a:pt x="496" y="648"/>
                    <a:pt x="528" y="704"/>
                    <a:pt x="528" y="696"/>
                  </a:cubicBezTo>
                  <a:cubicBezTo>
                    <a:pt x="528" y="688"/>
                    <a:pt x="470" y="645"/>
                    <a:pt x="480" y="600"/>
                  </a:cubicBezTo>
                  <a:cubicBezTo>
                    <a:pt x="490" y="555"/>
                    <a:pt x="552" y="576"/>
                    <a:pt x="588" y="426"/>
                  </a:cubicBezTo>
                  <a:cubicBezTo>
                    <a:pt x="624" y="276"/>
                    <a:pt x="564" y="234"/>
                    <a:pt x="480" y="120"/>
                  </a:cubicBezTo>
                  <a:cubicBezTo>
                    <a:pt x="396" y="6"/>
                    <a:pt x="240" y="0"/>
                    <a:pt x="144" y="120"/>
                  </a:cubicBezTo>
                  <a:close/>
                </a:path>
              </a:pathLst>
            </a:custGeom>
            <a:pattFill prst="solidDmnd">
              <a:fgClr>
                <a:srgbClr val="FF0000">
                  <a:alpha val="100000"/>
                </a:srgbClr>
              </a:fgClr>
              <a:bgClr>
                <a:srgbClr val="FFFF66">
                  <a:alpha val="100000"/>
                </a:srgbClr>
              </a:bgClr>
            </a:patt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36" name="Freeform 3235"/>
            <p:cNvSpPr>
              <a:spLocks noChangeAspect="1"/>
            </p:cNvSpPr>
            <p:nvPr/>
          </p:nvSpPr>
          <p:spPr>
            <a:xfrm>
              <a:off x="1086" y="3573"/>
              <a:ext cx="826" cy="466"/>
            </a:xfrm>
            <a:custGeom>
              <a:avLst/>
              <a:gdLst/>
              <a:ahLst/>
              <a:cxnLst/>
              <a:pathLst>
                <a:path w="826" h="466">
                  <a:moveTo>
                    <a:pt x="490" y="20"/>
                  </a:moveTo>
                  <a:cubicBezTo>
                    <a:pt x="378" y="28"/>
                    <a:pt x="116" y="49"/>
                    <a:pt x="58" y="116"/>
                  </a:cubicBezTo>
                  <a:cubicBezTo>
                    <a:pt x="0" y="183"/>
                    <a:pt x="17" y="378"/>
                    <a:pt x="143" y="422"/>
                  </a:cubicBezTo>
                  <a:cubicBezTo>
                    <a:pt x="269" y="466"/>
                    <a:pt x="496" y="442"/>
                    <a:pt x="634" y="404"/>
                  </a:cubicBezTo>
                  <a:cubicBezTo>
                    <a:pt x="772" y="366"/>
                    <a:pt x="826" y="136"/>
                    <a:pt x="730" y="68"/>
                  </a:cubicBezTo>
                  <a:cubicBezTo>
                    <a:pt x="634" y="0"/>
                    <a:pt x="602" y="12"/>
                    <a:pt x="490" y="20"/>
                  </a:cubicBezTo>
                  <a:close/>
                </a:path>
              </a:pathLst>
            </a:custGeom>
            <a:gradFill rotWithShape="1">
              <a:gsLst>
                <a:gs pos="0">
                  <a:srgbClr val="000000">
                    <a:alpha val="100000"/>
                  </a:srgbClr>
                </a:gs>
                <a:gs pos="39999">
                  <a:srgbClr val="0A128C">
                    <a:alpha val="100000"/>
                  </a:srgbClr>
                </a:gs>
                <a:gs pos="70000">
                  <a:srgbClr val="181CC7">
                    <a:alpha val="100000"/>
                  </a:srgbClr>
                </a:gs>
                <a:gs pos="88000">
                  <a:srgbClr val="7005D4">
                    <a:alpha val="100000"/>
                  </a:srgbClr>
                </a:gs>
                <a:gs pos="100000">
                  <a:srgbClr val="8C3D91">
                    <a:alpha val="100000"/>
                  </a:srgbClr>
                </a:gs>
              </a:gsLst>
              <a:path path="rect">
                <a:fillToRect l="100000" t="100000"/>
              </a:path>
              <a:tileRect/>
            </a:gra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grpSp>
          <p:nvGrpSpPr>
            <p:cNvPr id="3237" name="Group 3236"/>
            <p:cNvGrpSpPr>
              <a:grpSpLocks noChangeAspect="1"/>
            </p:cNvGrpSpPr>
            <p:nvPr/>
          </p:nvGrpSpPr>
          <p:grpSpPr>
            <a:xfrm>
              <a:off x="1336" y="3518"/>
              <a:ext cx="518" cy="185"/>
              <a:chOff x="816" y="3696"/>
              <a:chExt cx="672" cy="240"/>
            </a:xfrm>
          </p:grpSpPr>
          <p:sp>
            <p:nvSpPr>
              <p:cNvPr id="3238" name="Oval 3237"/>
              <p:cNvSpPr>
                <a:spLocks noChangeAspect="1"/>
              </p:cNvSpPr>
              <p:nvPr/>
            </p:nvSpPr>
            <p:spPr>
              <a:xfrm rot="790353">
                <a:off x="816" y="3696"/>
                <a:ext cx="288" cy="192"/>
              </a:xfrm>
              <a:prstGeom prst="ellipse">
                <a:avLst/>
              </a:prstGeom>
              <a:gradFill rotWithShape="1">
                <a:gsLst>
                  <a:gs pos="0">
                    <a:srgbClr val="990000"/>
                  </a:gs>
                  <a:gs pos="50000">
                    <a:srgbClr val="FF0000"/>
                  </a:gs>
                  <a:gs pos="100000">
                    <a:srgbClr val="990000"/>
                  </a:gs>
                </a:gsLst>
                <a:lin ang="189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239" name="Oval 3238"/>
              <p:cNvSpPr>
                <a:spLocks noChangeAspect="1"/>
              </p:cNvSpPr>
              <p:nvPr/>
            </p:nvSpPr>
            <p:spPr>
              <a:xfrm>
                <a:off x="1200" y="3744"/>
                <a:ext cx="288" cy="192"/>
              </a:xfrm>
              <a:prstGeom prst="ellipse">
                <a:avLst/>
              </a:prstGeom>
              <a:gradFill rotWithShape="1">
                <a:gsLst>
                  <a:gs pos="0">
                    <a:srgbClr val="990000"/>
                  </a:gs>
                  <a:gs pos="50000">
                    <a:srgbClr val="FF0000"/>
                  </a:gs>
                  <a:gs pos="100000">
                    <a:srgbClr val="990000"/>
                  </a:gs>
                </a:gsLst>
                <a:lin ang="189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240" name="Oval 3239"/>
              <p:cNvSpPr>
                <a:spLocks noChangeAspect="1"/>
              </p:cNvSpPr>
              <p:nvPr/>
            </p:nvSpPr>
            <p:spPr>
              <a:xfrm>
                <a:off x="1056" y="3744"/>
                <a:ext cx="192" cy="192"/>
              </a:xfrm>
              <a:prstGeom prst="ellipse">
                <a:avLst/>
              </a:prstGeom>
              <a:gradFill rotWithShape="1">
                <a:gsLst>
                  <a:gs pos="0">
                    <a:srgbClr val="FF0000">
                      <a:gamma/>
                      <a:shade val="46275"/>
                      <a:invGamma/>
                    </a:srgbClr>
                  </a:gs>
                  <a:gs pos="5000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lin ang="54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3241" name="Freeform 3240"/>
            <p:cNvSpPr>
              <a:spLocks noChangeAspect="1"/>
            </p:cNvSpPr>
            <p:nvPr/>
          </p:nvSpPr>
          <p:spPr>
            <a:xfrm rot="-565887">
              <a:off x="2146" y="3336"/>
              <a:ext cx="828" cy="607"/>
            </a:xfrm>
            <a:custGeom>
              <a:avLst/>
              <a:gdLst/>
              <a:ahLst/>
              <a:cxnLst/>
              <a:pathLst>
                <a:path w="828" h="607">
                  <a:moveTo>
                    <a:pt x="252" y="169"/>
                  </a:moveTo>
                  <a:cubicBezTo>
                    <a:pt x="362" y="141"/>
                    <a:pt x="538" y="0"/>
                    <a:pt x="718" y="130"/>
                  </a:cubicBezTo>
                  <a:cubicBezTo>
                    <a:pt x="828" y="223"/>
                    <a:pt x="777" y="350"/>
                    <a:pt x="644" y="428"/>
                  </a:cubicBezTo>
                  <a:cubicBezTo>
                    <a:pt x="511" y="506"/>
                    <a:pt x="438" y="545"/>
                    <a:pt x="266" y="576"/>
                  </a:cubicBezTo>
                  <a:cubicBezTo>
                    <a:pt x="94" y="607"/>
                    <a:pt x="0" y="393"/>
                    <a:pt x="59" y="297"/>
                  </a:cubicBezTo>
                  <a:cubicBezTo>
                    <a:pt x="119" y="200"/>
                    <a:pt x="151" y="200"/>
                    <a:pt x="252" y="169"/>
                  </a:cubicBezTo>
                  <a:close/>
                </a:path>
              </a:pathLst>
            </a:custGeom>
            <a:gradFill rotWithShape="1">
              <a:gsLst>
                <a:gs pos="0">
                  <a:srgbClr val="000000">
                    <a:alpha val="100000"/>
                  </a:srgbClr>
                </a:gs>
                <a:gs pos="39999">
                  <a:srgbClr val="0A128C">
                    <a:alpha val="100000"/>
                  </a:srgbClr>
                </a:gs>
                <a:gs pos="70000">
                  <a:srgbClr val="181CC7">
                    <a:alpha val="100000"/>
                  </a:srgbClr>
                </a:gs>
                <a:gs pos="88000">
                  <a:srgbClr val="7005D4">
                    <a:alpha val="100000"/>
                  </a:srgbClr>
                </a:gs>
                <a:gs pos="100000">
                  <a:srgbClr val="8C3D91">
                    <a:alpha val="100000"/>
                  </a:srgbClr>
                </a:gs>
              </a:gsLst>
              <a:path path="rect">
                <a:fillToRect t="100000" r="100000"/>
              </a:path>
              <a:tileRect/>
            </a:gra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grpSp>
          <p:nvGrpSpPr>
            <p:cNvPr id="3242" name="Group 3241"/>
            <p:cNvGrpSpPr>
              <a:grpSpLocks noChangeAspect="1"/>
            </p:cNvGrpSpPr>
            <p:nvPr/>
          </p:nvGrpSpPr>
          <p:grpSpPr>
            <a:xfrm rot="-2999901">
              <a:off x="2081" y="3485"/>
              <a:ext cx="518" cy="185"/>
              <a:chOff x="816" y="3696"/>
              <a:chExt cx="672" cy="240"/>
            </a:xfrm>
          </p:grpSpPr>
          <p:sp>
            <p:nvSpPr>
              <p:cNvPr id="3243" name="Oval 3242"/>
              <p:cNvSpPr>
                <a:spLocks noChangeAspect="1"/>
              </p:cNvSpPr>
              <p:nvPr/>
            </p:nvSpPr>
            <p:spPr>
              <a:xfrm rot="790353">
                <a:off x="816" y="3696"/>
                <a:ext cx="288" cy="192"/>
              </a:xfrm>
              <a:prstGeom prst="ellipse">
                <a:avLst/>
              </a:prstGeom>
              <a:gradFill rotWithShape="1">
                <a:gsLst>
                  <a:gs pos="0">
                    <a:srgbClr val="990000"/>
                  </a:gs>
                  <a:gs pos="50000">
                    <a:srgbClr val="FF0000"/>
                  </a:gs>
                  <a:gs pos="100000">
                    <a:srgbClr val="990000"/>
                  </a:gs>
                </a:gsLst>
                <a:lin ang="189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244" name="Oval 3243"/>
              <p:cNvSpPr>
                <a:spLocks noChangeAspect="1"/>
              </p:cNvSpPr>
              <p:nvPr/>
            </p:nvSpPr>
            <p:spPr>
              <a:xfrm>
                <a:off x="1200" y="3744"/>
                <a:ext cx="288" cy="192"/>
              </a:xfrm>
              <a:prstGeom prst="ellipse">
                <a:avLst/>
              </a:prstGeom>
              <a:gradFill rotWithShape="1">
                <a:gsLst>
                  <a:gs pos="0">
                    <a:srgbClr val="990000"/>
                  </a:gs>
                  <a:gs pos="50000">
                    <a:srgbClr val="FF0000"/>
                  </a:gs>
                  <a:gs pos="100000">
                    <a:srgbClr val="990000"/>
                  </a:gs>
                </a:gsLst>
                <a:lin ang="189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245" name="Oval 3244"/>
              <p:cNvSpPr>
                <a:spLocks noChangeAspect="1"/>
              </p:cNvSpPr>
              <p:nvPr/>
            </p:nvSpPr>
            <p:spPr>
              <a:xfrm>
                <a:off x="1056" y="3744"/>
                <a:ext cx="192" cy="192"/>
              </a:xfrm>
              <a:prstGeom prst="ellipse">
                <a:avLst/>
              </a:prstGeom>
              <a:gradFill rotWithShape="1">
                <a:gsLst>
                  <a:gs pos="0">
                    <a:srgbClr val="FF0000">
                      <a:gamma/>
                      <a:shade val="46275"/>
                      <a:invGamma/>
                    </a:srgbClr>
                  </a:gs>
                  <a:gs pos="5000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lin ang="54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3246" name="Freeform 3245"/>
            <p:cNvSpPr>
              <a:spLocks noChangeAspect="1"/>
            </p:cNvSpPr>
            <p:nvPr/>
          </p:nvSpPr>
          <p:spPr>
            <a:xfrm rot="2084807" flipH="1">
              <a:off x="88" y="2119"/>
              <a:ext cx="432" cy="421"/>
            </a:xfrm>
            <a:custGeom>
              <a:avLst/>
              <a:gdLst/>
              <a:ahLst/>
              <a:cxnLst/>
              <a:pathLst>
                <a:path w="440" h="421">
                  <a:moveTo>
                    <a:pt x="13" y="114"/>
                  </a:moveTo>
                  <a:cubicBezTo>
                    <a:pt x="105" y="210"/>
                    <a:pt x="0" y="292"/>
                    <a:pt x="10" y="327"/>
                  </a:cubicBezTo>
                  <a:cubicBezTo>
                    <a:pt x="19" y="363"/>
                    <a:pt x="51" y="344"/>
                    <a:pt x="67" y="328"/>
                  </a:cubicBezTo>
                  <a:cubicBezTo>
                    <a:pt x="102" y="291"/>
                    <a:pt x="107" y="254"/>
                    <a:pt x="135" y="266"/>
                  </a:cubicBezTo>
                  <a:cubicBezTo>
                    <a:pt x="163" y="278"/>
                    <a:pt x="213" y="383"/>
                    <a:pt x="237" y="402"/>
                  </a:cubicBezTo>
                  <a:cubicBezTo>
                    <a:pt x="261" y="421"/>
                    <a:pt x="289" y="410"/>
                    <a:pt x="282" y="381"/>
                  </a:cubicBezTo>
                  <a:cubicBezTo>
                    <a:pt x="275" y="352"/>
                    <a:pt x="186" y="230"/>
                    <a:pt x="193" y="230"/>
                  </a:cubicBezTo>
                  <a:cubicBezTo>
                    <a:pt x="200" y="230"/>
                    <a:pt x="299" y="363"/>
                    <a:pt x="327" y="381"/>
                  </a:cubicBezTo>
                  <a:cubicBezTo>
                    <a:pt x="355" y="399"/>
                    <a:pt x="376" y="367"/>
                    <a:pt x="363" y="336"/>
                  </a:cubicBezTo>
                  <a:cubicBezTo>
                    <a:pt x="350" y="305"/>
                    <a:pt x="252" y="199"/>
                    <a:pt x="252" y="193"/>
                  </a:cubicBezTo>
                  <a:cubicBezTo>
                    <a:pt x="252" y="187"/>
                    <a:pt x="340" y="286"/>
                    <a:pt x="363" y="297"/>
                  </a:cubicBezTo>
                  <a:cubicBezTo>
                    <a:pt x="386" y="308"/>
                    <a:pt x="404" y="286"/>
                    <a:pt x="390" y="258"/>
                  </a:cubicBezTo>
                  <a:cubicBezTo>
                    <a:pt x="376" y="230"/>
                    <a:pt x="278" y="151"/>
                    <a:pt x="281" y="131"/>
                  </a:cubicBezTo>
                  <a:cubicBezTo>
                    <a:pt x="284" y="111"/>
                    <a:pt x="388" y="143"/>
                    <a:pt x="408" y="138"/>
                  </a:cubicBezTo>
                  <a:cubicBezTo>
                    <a:pt x="428" y="133"/>
                    <a:pt x="440" y="122"/>
                    <a:pt x="402" y="99"/>
                  </a:cubicBezTo>
                  <a:cubicBezTo>
                    <a:pt x="364" y="76"/>
                    <a:pt x="210" y="87"/>
                    <a:pt x="181" y="0"/>
                  </a:cubicBezTo>
                  <a:cubicBezTo>
                    <a:pt x="81" y="64"/>
                    <a:pt x="94" y="55"/>
                    <a:pt x="13" y="114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CC">
                    <a:alpha val="100000"/>
                  </a:srgbClr>
                </a:gs>
                <a:gs pos="50000">
                  <a:srgbClr val="FFCC99">
                    <a:alpha val="100000"/>
                  </a:srgbClr>
                </a:gs>
                <a:gs pos="100000">
                  <a:srgbClr val="FFFFCC">
                    <a:alpha val="100000"/>
                  </a:srgbClr>
                </a:gs>
              </a:gsLst>
              <a:lin ang="2700000" scaled="1"/>
              <a:tileRect/>
            </a:gra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47" name="Freeform 3246"/>
            <p:cNvSpPr>
              <a:spLocks noChangeAspect="1"/>
            </p:cNvSpPr>
            <p:nvPr/>
          </p:nvSpPr>
          <p:spPr>
            <a:xfrm rot="-605192">
              <a:off x="2776" y="2610"/>
              <a:ext cx="440" cy="421"/>
            </a:xfrm>
            <a:custGeom>
              <a:avLst/>
              <a:gdLst/>
              <a:ahLst/>
              <a:cxnLst/>
              <a:pathLst>
                <a:path w="440" h="421">
                  <a:moveTo>
                    <a:pt x="13" y="114"/>
                  </a:moveTo>
                  <a:cubicBezTo>
                    <a:pt x="105" y="210"/>
                    <a:pt x="0" y="292"/>
                    <a:pt x="10" y="327"/>
                  </a:cubicBezTo>
                  <a:cubicBezTo>
                    <a:pt x="19" y="363"/>
                    <a:pt x="51" y="344"/>
                    <a:pt x="67" y="328"/>
                  </a:cubicBezTo>
                  <a:cubicBezTo>
                    <a:pt x="102" y="291"/>
                    <a:pt x="107" y="254"/>
                    <a:pt x="135" y="266"/>
                  </a:cubicBezTo>
                  <a:cubicBezTo>
                    <a:pt x="163" y="278"/>
                    <a:pt x="213" y="383"/>
                    <a:pt x="237" y="402"/>
                  </a:cubicBezTo>
                  <a:cubicBezTo>
                    <a:pt x="261" y="421"/>
                    <a:pt x="289" y="410"/>
                    <a:pt x="282" y="381"/>
                  </a:cubicBezTo>
                  <a:cubicBezTo>
                    <a:pt x="275" y="352"/>
                    <a:pt x="186" y="230"/>
                    <a:pt x="193" y="230"/>
                  </a:cubicBezTo>
                  <a:cubicBezTo>
                    <a:pt x="200" y="230"/>
                    <a:pt x="299" y="363"/>
                    <a:pt x="327" y="381"/>
                  </a:cubicBezTo>
                  <a:cubicBezTo>
                    <a:pt x="355" y="399"/>
                    <a:pt x="376" y="367"/>
                    <a:pt x="363" y="336"/>
                  </a:cubicBezTo>
                  <a:cubicBezTo>
                    <a:pt x="350" y="305"/>
                    <a:pt x="252" y="199"/>
                    <a:pt x="252" y="193"/>
                  </a:cubicBezTo>
                  <a:cubicBezTo>
                    <a:pt x="252" y="187"/>
                    <a:pt x="340" y="286"/>
                    <a:pt x="363" y="297"/>
                  </a:cubicBezTo>
                  <a:cubicBezTo>
                    <a:pt x="386" y="308"/>
                    <a:pt x="404" y="286"/>
                    <a:pt x="390" y="258"/>
                  </a:cubicBezTo>
                  <a:cubicBezTo>
                    <a:pt x="376" y="230"/>
                    <a:pt x="278" y="151"/>
                    <a:pt x="281" y="131"/>
                  </a:cubicBezTo>
                  <a:cubicBezTo>
                    <a:pt x="284" y="111"/>
                    <a:pt x="388" y="143"/>
                    <a:pt x="408" y="138"/>
                  </a:cubicBezTo>
                  <a:cubicBezTo>
                    <a:pt x="428" y="133"/>
                    <a:pt x="440" y="122"/>
                    <a:pt x="402" y="99"/>
                  </a:cubicBezTo>
                  <a:cubicBezTo>
                    <a:pt x="364" y="76"/>
                    <a:pt x="210" y="87"/>
                    <a:pt x="181" y="0"/>
                  </a:cubicBezTo>
                  <a:cubicBezTo>
                    <a:pt x="81" y="64"/>
                    <a:pt x="94" y="55"/>
                    <a:pt x="13" y="114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CC">
                    <a:alpha val="100000"/>
                  </a:srgbClr>
                </a:gs>
                <a:gs pos="50000">
                  <a:srgbClr val="FFCC99">
                    <a:alpha val="100000"/>
                  </a:srgbClr>
                </a:gs>
                <a:gs pos="100000">
                  <a:srgbClr val="FFFFCC">
                    <a:alpha val="100000"/>
                  </a:srgbClr>
                </a:gs>
              </a:gsLst>
              <a:lin ang="2700000" scaled="1"/>
              <a:tileRect/>
            </a:gra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48" name="Freeform 3247"/>
            <p:cNvSpPr>
              <a:spLocks noChangeAspect="1"/>
            </p:cNvSpPr>
            <p:nvPr/>
          </p:nvSpPr>
          <p:spPr>
            <a:xfrm rot="1818861" flipH="1">
              <a:off x="2632" y="2471"/>
              <a:ext cx="336" cy="320"/>
            </a:xfrm>
            <a:custGeom>
              <a:avLst/>
              <a:gdLst/>
              <a:ahLst/>
              <a:cxnLst/>
              <a:pathLst>
                <a:path w="304" h="320">
                  <a:moveTo>
                    <a:pt x="208" y="32"/>
                  </a:moveTo>
                  <a:cubicBezTo>
                    <a:pt x="160" y="0"/>
                    <a:pt x="32" y="32"/>
                    <a:pt x="16" y="80"/>
                  </a:cubicBezTo>
                  <a:cubicBezTo>
                    <a:pt x="0" y="128"/>
                    <a:pt x="64" y="288"/>
                    <a:pt x="112" y="320"/>
                  </a:cubicBezTo>
                  <a:lnTo>
                    <a:pt x="304" y="272"/>
                  </a:lnTo>
                  <a:lnTo>
                    <a:pt x="208" y="32"/>
                  </a:lnTo>
                  <a:close/>
                </a:path>
              </a:pathLst>
            </a:custGeom>
            <a:solidFill>
              <a:srgbClr val="FF9900">
                <a:alpha val="100000"/>
              </a:srgbClr>
            </a:soli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49" name="Freeform 3248"/>
            <p:cNvSpPr>
              <a:spLocks noChangeAspect="1"/>
            </p:cNvSpPr>
            <p:nvPr/>
          </p:nvSpPr>
          <p:spPr>
            <a:xfrm>
              <a:off x="408" y="2071"/>
              <a:ext cx="304" cy="320"/>
            </a:xfrm>
            <a:custGeom>
              <a:avLst/>
              <a:gdLst/>
              <a:ahLst/>
              <a:cxnLst/>
              <a:pathLst>
                <a:path w="304" h="320">
                  <a:moveTo>
                    <a:pt x="208" y="32"/>
                  </a:moveTo>
                  <a:cubicBezTo>
                    <a:pt x="160" y="0"/>
                    <a:pt x="32" y="32"/>
                    <a:pt x="16" y="80"/>
                  </a:cubicBezTo>
                  <a:cubicBezTo>
                    <a:pt x="0" y="128"/>
                    <a:pt x="64" y="288"/>
                    <a:pt x="112" y="320"/>
                  </a:cubicBezTo>
                  <a:lnTo>
                    <a:pt x="304" y="272"/>
                  </a:lnTo>
                  <a:lnTo>
                    <a:pt x="208" y="32"/>
                  </a:lnTo>
                  <a:close/>
                </a:path>
              </a:pathLst>
            </a:custGeom>
            <a:solidFill>
              <a:srgbClr val="FF9900">
                <a:alpha val="100000"/>
              </a:srgbClr>
            </a:soli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50" name="Freeform 3249"/>
            <p:cNvSpPr>
              <a:spLocks noChangeAspect="1"/>
            </p:cNvSpPr>
            <p:nvPr/>
          </p:nvSpPr>
          <p:spPr>
            <a:xfrm rot="298185">
              <a:off x="458" y="1871"/>
              <a:ext cx="1188" cy="646"/>
            </a:xfrm>
            <a:custGeom>
              <a:avLst/>
              <a:gdLst/>
              <a:ahLst/>
              <a:cxnLst/>
              <a:pathLst>
                <a:path w="1188" h="646">
                  <a:moveTo>
                    <a:pt x="1166" y="56"/>
                  </a:moveTo>
                  <a:cubicBezTo>
                    <a:pt x="1102" y="8"/>
                    <a:pt x="766" y="0"/>
                    <a:pt x="590" y="8"/>
                  </a:cubicBezTo>
                  <a:cubicBezTo>
                    <a:pt x="414" y="16"/>
                    <a:pt x="207" y="70"/>
                    <a:pt x="110" y="104"/>
                  </a:cubicBezTo>
                  <a:cubicBezTo>
                    <a:pt x="13" y="138"/>
                    <a:pt x="0" y="164"/>
                    <a:pt x="8" y="212"/>
                  </a:cubicBezTo>
                  <a:cubicBezTo>
                    <a:pt x="16" y="260"/>
                    <a:pt x="107" y="320"/>
                    <a:pt x="158" y="392"/>
                  </a:cubicBezTo>
                  <a:cubicBezTo>
                    <a:pt x="209" y="464"/>
                    <a:pt x="166" y="646"/>
                    <a:pt x="314" y="644"/>
                  </a:cubicBezTo>
                  <a:cubicBezTo>
                    <a:pt x="462" y="642"/>
                    <a:pt x="904" y="478"/>
                    <a:pt x="1046" y="380"/>
                  </a:cubicBezTo>
                  <a:cubicBezTo>
                    <a:pt x="1188" y="282"/>
                    <a:pt x="1141" y="124"/>
                    <a:pt x="1166" y="5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>
                    <a:alpha val="100000"/>
                  </a:srgbClr>
                </a:gs>
                <a:gs pos="100000">
                  <a:srgbClr val="FF9900">
                    <a:alpha val="100000"/>
                  </a:srgbClr>
                </a:gs>
              </a:gsLst>
              <a:lin ang="2700000" scaled="1"/>
              <a:tileRect/>
            </a:gra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51" name="Freeform 3250"/>
            <p:cNvSpPr>
              <a:spLocks noChangeAspect="1"/>
            </p:cNvSpPr>
            <p:nvPr/>
          </p:nvSpPr>
          <p:spPr>
            <a:xfrm>
              <a:off x="1480" y="1975"/>
              <a:ext cx="624" cy="432"/>
            </a:xfrm>
            <a:custGeom>
              <a:avLst/>
              <a:gdLst/>
              <a:ahLst/>
              <a:cxnLst/>
              <a:pathLst>
                <a:path w="624" h="432">
                  <a:moveTo>
                    <a:pt x="144" y="0"/>
                  </a:moveTo>
                  <a:cubicBezTo>
                    <a:pt x="336" y="54"/>
                    <a:pt x="318" y="24"/>
                    <a:pt x="480" y="0"/>
                  </a:cubicBezTo>
                  <a:lnTo>
                    <a:pt x="624" y="384"/>
                  </a:lnTo>
                  <a:lnTo>
                    <a:pt x="0" y="432"/>
                  </a:lnTo>
                  <a:lnTo>
                    <a:pt x="144" y="0"/>
                  </a:lnTo>
                  <a:close/>
                </a:path>
              </a:pathLst>
            </a:custGeom>
            <a:gradFill rotWithShape="1">
              <a:gsLst>
                <a:gs pos="0">
                  <a:srgbClr val="FF9900">
                    <a:alpha val="100000"/>
                  </a:srgbClr>
                </a:gs>
                <a:gs pos="50000">
                  <a:srgbClr val="FFFF00">
                    <a:alpha val="100000"/>
                  </a:srgbClr>
                </a:gs>
                <a:gs pos="100000">
                  <a:srgbClr val="FF9900">
                    <a:alpha val="100000"/>
                  </a:srgbClr>
                </a:gs>
              </a:gsLst>
              <a:lin ang="0" scaled="1"/>
              <a:tileRect/>
            </a:gra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52" name="Freeform 3251"/>
            <p:cNvSpPr>
              <a:spLocks noChangeAspect="1"/>
            </p:cNvSpPr>
            <p:nvPr/>
          </p:nvSpPr>
          <p:spPr>
            <a:xfrm>
              <a:off x="1958" y="1978"/>
              <a:ext cx="1164" cy="787"/>
            </a:xfrm>
            <a:custGeom>
              <a:avLst/>
              <a:gdLst/>
              <a:ahLst/>
              <a:cxnLst/>
              <a:pathLst>
                <a:path w="1164" h="787">
                  <a:moveTo>
                    <a:pt x="0" y="13"/>
                  </a:moveTo>
                  <a:cubicBezTo>
                    <a:pt x="63" y="0"/>
                    <a:pt x="262" y="56"/>
                    <a:pt x="439" y="123"/>
                  </a:cubicBezTo>
                  <a:cubicBezTo>
                    <a:pt x="616" y="190"/>
                    <a:pt x="960" y="346"/>
                    <a:pt x="1062" y="414"/>
                  </a:cubicBezTo>
                  <a:cubicBezTo>
                    <a:pt x="1164" y="482"/>
                    <a:pt x="1076" y="528"/>
                    <a:pt x="1052" y="531"/>
                  </a:cubicBezTo>
                  <a:cubicBezTo>
                    <a:pt x="1028" y="534"/>
                    <a:pt x="907" y="552"/>
                    <a:pt x="827" y="588"/>
                  </a:cubicBezTo>
                  <a:cubicBezTo>
                    <a:pt x="747" y="624"/>
                    <a:pt x="665" y="787"/>
                    <a:pt x="570" y="748"/>
                  </a:cubicBezTo>
                  <a:cubicBezTo>
                    <a:pt x="475" y="709"/>
                    <a:pt x="346" y="439"/>
                    <a:pt x="259" y="356"/>
                  </a:cubicBezTo>
                  <a:cubicBezTo>
                    <a:pt x="171" y="274"/>
                    <a:pt x="89" y="310"/>
                    <a:pt x="46" y="253"/>
                  </a:cubicBezTo>
                  <a:cubicBezTo>
                    <a:pt x="56" y="169"/>
                    <a:pt x="10" y="63"/>
                    <a:pt x="0" y="1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00">
                    <a:alpha val="100000"/>
                  </a:srgbClr>
                </a:gs>
                <a:gs pos="100000">
                  <a:srgbClr val="FFFF00">
                    <a:alpha val="100000"/>
                  </a:srgbClr>
                </a:gs>
              </a:gsLst>
              <a:lin ang="2700000" scaled="1"/>
              <a:tileRect/>
            </a:gra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53" name="Freeform 3252"/>
            <p:cNvSpPr>
              <a:spLocks noChangeAspect="1"/>
            </p:cNvSpPr>
            <p:nvPr/>
          </p:nvSpPr>
          <p:spPr>
            <a:xfrm rot="6862018">
              <a:off x="1405" y="2036"/>
              <a:ext cx="328" cy="109"/>
            </a:xfrm>
            <a:custGeom>
              <a:avLst/>
              <a:gdLst/>
              <a:ahLst/>
              <a:cxnLst/>
              <a:pathLst>
                <a:path w="496" h="165">
                  <a:moveTo>
                    <a:pt x="392" y="0"/>
                  </a:moveTo>
                  <a:cubicBezTo>
                    <a:pt x="496" y="64"/>
                    <a:pt x="472" y="124"/>
                    <a:pt x="432" y="132"/>
                  </a:cubicBezTo>
                  <a:cubicBezTo>
                    <a:pt x="392" y="140"/>
                    <a:pt x="394" y="89"/>
                    <a:pt x="377" y="94"/>
                  </a:cubicBezTo>
                  <a:cubicBezTo>
                    <a:pt x="385" y="158"/>
                    <a:pt x="345" y="163"/>
                    <a:pt x="331" y="163"/>
                  </a:cubicBezTo>
                  <a:cubicBezTo>
                    <a:pt x="317" y="163"/>
                    <a:pt x="295" y="153"/>
                    <a:pt x="293" y="94"/>
                  </a:cubicBezTo>
                  <a:cubicBezTo>
                    <a:pt x="290" y="155"/>
                    <a:pt x="255" y="164"/>
                    <a:pt x="239" y="165"/>
                  </a:cubicBezTo>
                  <a:cubicBezTo>
                    <a:pt x="224" y="165"/>
                    <a:pt x="203" y="155"/>
                    <a:pt x="203" y="91"/>
                  </a:cubicBezTo>
                  <a:cubicBezTo>
                    <a:pt x="203" y="153"/>
                    <a:pt x="167" y="162"/>
                    <a:pt x="152" y="160"/>
                  </a:cubicBezTo>
                  <a:cubicBezTo>
                    <a:pt x="137" y="160"/>
                    <a:pt x="120" y="144"/>
                    <a:pt x="113" y="89"/>
                  </a:cubicBezTo>
                  <a:cubicBezTo>
                    <a:pt x="111" y="150"/>
                    <a:pt x="64" y="164"/>
                    <a:pt x="32" y="140"/>
                  </a:cubicBezTo>
                  <a:cubicBezTo>
                    <a:pt x="0" y="116"/>
                    <a:pt x="12" y="40"/>
                    <a:pt x="80" y="4"/>
                  </a:cubicBezTo>
                  <a:cubicBezTo>
                    <a:pt x="240" y="44"/>
                    <a:pt x="268" y="28"/>
                    <a:pt x="392" y="0"/>
                  </a:cubicBezTo>
                  <a:close/>
                </a:path>
              </a:pathLst>
            </a:custGeom>
            <a:pattFill prst="solidDmnd">
              <a:fgClr>
                <a:srgbClr val="FF0000">
                  <a:alpha val="100000"/>
                </a:srgbClr>
              </a:fgClr>
              <a:bgClr>
                <a:srgbClr val="FFFF66">
                  <a:alpha val="100000"/>
                </a:srgbClr>
              </a:bgClr>
            </a:patt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54" name="Freeform 3253"/>
            <p:cNvSpPr>
              <a:spLocks noChangeAspect="1"/>
            </p:cNvSpPr>
            <p:nvPr/>
          </p:nvSpPr>
          <p:spPr>
            <a:xfrm rot="-28001667" flipH="1">
              <a:off x="1834" y="2033"/>
              <a:ext cx="328" cy="115"/>
            </a:xfrm>
            <a:custGeom>
              <a:avLst/>
              <a:gdLst/>
              <a:ahLst/>
              <a:cxnLst/>
              <a:pathLst>
                <a:path w="496" h="165">
                  <a:moveTo>
                    <a:pt x="392" y="0"/>
                  </a:moveTo>
                  <a:cubicBezTo>
                    <a:pt x="496" y="64"/>
                    <a:pt x="472" y="124"/>
                    <a:pt x="432" y="132"/>
                  </a:cubicBezTo>
                  <a:cubicBezTo>
                    <a:pt x="392" y="140"/>
                    <a:pt x="394" y="89"/>
                    <a:pt x="377" y="94"/>
                  </a:cubicBezTo>
                  <a:cubicBezTo>
                    <a:pt x="385" y="158"/>
                    <a:pt x="345" y="163"/>
                    <a:pt x="331" y="163"/>
                  </a:cubicBezTo>
                  <a:cubicBezTo>
                    <a:pt x="317" y="163"/>
                    <a:pt x="295" y="153"/>
                    <a:pt x="293" y="94"/>
                  </a:cubicBezTo>
                  <a:cubicBezTo>
                    <a:pt x="290" y="155"/>
                    <a:pt x="255" y="164"/>
                    <a:pt x="239" y="165"/>
                  </a:cubicBezTo>
                  <a:cubicBezTo>
                    <a:pt x="224" y="165"/>
                    <a:pt x="203" y="155"/>
                    <a:pt x="203" y="91"/>
                  </a:cubicBezTo>
                  <a:cubicBezTo>
                    <a:pt x="203" y="153"/>
                    <a:pt x="167" y="162"/>
                    <a:pt x="152" y="160"/>
                  </a:cubicBezTo>
                  <a:cubicBezTo>
                    <a:pt x="137" y="160"/>
                    <a:pt x="120" y="144"/>
                    <a:pt x="113" y="89"/>
                  </a:cubicBezTo>
                  <a:cubicBezTo>
                    <a:pt x="111" y="150"/>
                    <a:pt x="64" y="164"/>
                    <a:pt x="32" y="140"/>
                  </a:cubicBezTo>
                  <a:cubicBezTo>
                    <a:pt x="0" y="116"/>
                    <a:pt x="12" y="40"/>
                    <a:pt x="80" y="4"/>
                  </a:cubicBezTo>
                  <a:cubicBezTo>
                    <a:pt x="240" y="44"/>
                    <a:pt x="268" y="28"/>
                    <a:pt x="392" y="0"/>
                  </a:cubicBezTo>
                  <a:close/>
                </a:path>
              </a:pathLst>
            </a:custGeom>
            <a:pattFill prst="solidDmnd">
              <a:fgClr>
                <a:srgbClr val="FF0000">
                  <a:alpha val="100000"/>
                </a:srgbClr>
              </a:fgClr>
              <a:bgClr>
                <a:srgbClr val="FFFF66">
                  <a:alpha val="100000"/>
                </a:srgbClr>
              </a:bgClr>
            </a:patt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55" name="Freeform 3254"/>
            <p:cNvSpPr>
              <a:spLocks noChangeAspect="1"/>
            </p:cNvSpPr>
            <p:nvPr/>
          </p:nvSpPr>
          <p:spPr>
            <a:xfrm>
              <a:off x="1596" y="1987"/>
              <a:ext cx="384" cy="139"/>
            </a:xfrm>
            <a:custGeom>
              <a:avLst/>
              <a:gdLst/>
              <a:ahLst/>
              <a:cxnLst/>
              <a:pathLst>
                <a:path w="496" h="165">
                  <a:moveTo>
                    <a:pt x="392" y="0"/>
                  </a:moveTo>
                  <a:cubicBezTo>
                    <a:pt x="496" y="64"/>
                    <a:pt x="472" y="124"/>
                    <a:pt x="432" y="132"/>
                  </a:cubicBezTo>
                  <a:cubicBezTo>
                    <a:pt x="392" y="140"/>
                    <a:pt x="394" y="89"/>
                    <a:pt x="377" y="94"/>
                  </a:cubicBezTo>
                  <a:cubicBezTo>
                    <a:pt x="385" y="158"/>
                    <a:pt x="345" y="163"/>
                    <a:pt x="331" y="163"/>
                  </a:cubicBezTo>
                  <a:cubicBezTo>
                    <a:pt x="317" y="163"/>
                    <a:pt x="295" y="153"/>
                    <a:pt x="293" y="94"/>
                  </a:cubicBezTo>
                  <a:cubicBezTo>
                    <a:pt x="290" y="155"/>
                    <a:pt x="255" y="164"/>
                    <a:pt x="239" y="165"/>
                  </a:cubicBezTo>
                  <a:cubicBezTo>
                    <a:pt x="224" y="165"/>
                    <a:pt x="203" y="155"/>
                    <a:pt x="203" y="91"/>
                  </a:cubicBezTo>
                  <a:cubicBezTo>
                    <a:pt x="203" y="153"/>
                    <a:pt x="167" y="162"/>
                    <a:pt x="152" y="160"/>
                  </a:cubicBezTo>
                  <a:cubicBezTo>
                    <a:pt x="137" y="160"/>
                    <a:pt x="120" y="144"/>
                    <a:pt x="113" y="89"/>
                  </a:cubicBezTo>
                  <a:cubicBezTo>
                    <a:pt x="111" y="150"/>
                    <a:pt x="64" y="164"/>
                    <a:pt x="32" y="140"/>
                  </a:cubicBezTo>
                  <a:cubicBezTo>
                    <a:pt x="0" y="116"/>
                    <a:pt x="12" y="40"/>
                    <a:pt x="80" y="4"/>
                  </a:cubicBezTo>
                  <a:cubicBezTo>
                    <a:pt x="240" y="44"/>
                    <a:pt x="268" y="28"/>
                    <a:pt x="392" y="0"/>
                  </a:cubicBezTo>
                  <a:close/>
                </a:path>
              </a:pathLst>
            </a:custGeom>
            <a:pattFill prst="solidDmnd">
              <a:fgClr>
                <a:srgbClr val="FF0000">
                  <a:alpha val="100000"/>
                </a:srgbClr>
              </a:fgClr>
              <a:bgClr>
                <a:srgbClr val="FFFF66">
                  <a:alpha val="100000"/>
                </a:srgbClr>
              </a:bgClr>
            </a:patt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56" name="Freeform 3255"/>
            <p:cNvSpPr>
              <a:spLocks noChangeAspect="1"/>
            </p:cNvSpPr>
            <p:nvPr/>
          </p:nvSpPr>
          <p:spPr>
            <a:xfrm rot="733802">
              <a:off x="664" y="2119"/>
              <a:ext cx="2064" cy="892"/>
            </a:xfrm>
            <a:custGeom>
              <a:avLst/>
              <a:gdLst/>
              <a:ahLst/>
              <a:cxnLst/>
              <a:pathLst>
                <a:path w="2064" h="892">
                  <a:moveTo>
                    <a:pt x="1064" y="240"/>
                  </a:moveTo>
                  <a:cubicBezTo>
                    <a:pt x="884" y="48"/>
                    <a:pt x="795" y="28"/>
                    <a:pt x="618" y="92"/>
                  </a:cubicBezTo>
                  <a:cubicBezTo>
                    <a:pt x="441" y="156"/>
                    <a:pt x="246" y="398"/>
                    <a:pt x="0" y="626"/>
                  </a:cubicBezTo>
                  <a:cubicBezTo>
                    <a:pt x="294" y="698"/>
                    <a:pt x="340" y="794"/>
                    <a:pt x="468" y="818"/>
                  </a:cubicBezTo>
                  <a:cubicBezTo>
                    <a:pt x="596" y="842"/>
                    <a:pt x="677" y="759"/>
                    <a:pt x="768" y="770"/>
                  </a:cubicBezTo>
                  <a:cubicBezTo>
                    <a:pt x="859" y="781"/>
                    <a:pt x="926" y="876"/>
                    <a:pt x="1014" y="884"/>
                  </a:cubicBezTo>
                  <a:cubicBezTo>
                    <a:pt x="1102" y="892"/>
                    <a:pt x="1175" y="828"/>
                    <a:pt x="1296" y="818"/>
                  </a:cubicBezTo>
                  <a:cubicBezTo>
                    <a:pt x="1417" y="808"/>
                    <a:pt x="1611" y="877"/>
                    <a:pt x="1739" y="821"/>
                  </a:cubicBezTo>
                  <a:cubicBezTo>
                    <a:pt x="1867" y="765"/>
                    <a:pt x="1976" y="728"/>
                    <a:pt x="2064" y="482"/>
                  </a:cubicBezTo>
                  <a:cubicBezTo>
                    <a:pt x="1704" y="302"/>
                    <a:pt x="1556" y="108"/>
                    <a:pt x="1452" y="74"/>
                  </a:cubicBezTo>
                  <a:cubicBezTo>
                    <a:pt x="1348" y="40"/>
                    <a:pt x="1154" y="0"/>
                    <a:pt x="1064" y="240"/>
                  </a:cubicBezTo>
                  <a:close/>
                </a:path>
              </a:pathLst>
            </a:custGeom>
            <a:gradFill rotWithShape="0">
              <a:gsLst>
                <a:gs pos="0">
                  <a:srgbClr val="FFFF00">
                    <a:alpha val="100000"/>
                  </a:srgbClr>
                </a:gs>
                <a:gs pos="100000">
                  <a:srgbClr val="FF9900">
                    <a:alpha val="100000"/>
                  </a:srgbClr>
                </a:gs>
              </a:gsLst>
              <a:lin ang="2700000" scaled="1"/>
              <a:tileRect/>
            </a:gra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57" name="Freeform 3256"/>
            <p:cNvSpPr>
              <a:spLocks noChangeAspect="1"/>
            </p:cNvSpPr>
            <p:nvPr/>
          </p:nvSpPr>
          <p:spPr>
            <a:xfrm rot="733802">
              <a:off x="1602" y="2352"/>
              <a:ext cx="141" cy="171"/>
            </a:xfrm>
            <a:custGeom>
              <a:avLst/>
              <a:gdLst/>
              <a:ahLst/>
              <a:cxnLst/>
              <a:pathLst>
                <a:path w="141" h="171">
                  <a:moveTo>
                    <a:pt x="141" y="0"/>
                  </a:moveTo>
                  <a:lnTo>
                    <a:pt x="0" y="171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58" name="Freeform 3257"/>
            <p:cNvSpPr>
              <a:spLocks noChangeAspect="1"/>
            </p:cNvSpPr>
            <p:nvPr/>
          </p:nvSpPr>
          <p:spPr>
            <a:xfrm rot="733802">
              <a:off x="1661" y="2365"/>
              <a:ext cx="87" cy="162"/>
            </a:xfrm>
            <a:custGeom>
              <a:avLst/>
              <a:gdLst/>
              <a:ahLst/>
              <a:cxnLst/>
              <a:pathLst>
                <a:path w="87" h="162">
                  <a:moveTo>
                    <a:pt x="87" y="0"/>
                  </a:moveTo>
                  <a:lnTo>
                    <a:pt x="0" y="162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59" name="Freeform 3258"/>
            <p:cNvSpPr>
              <a:spLocks noChangeAspect="1"/>
            </p:cNvSpPr>
            <p:nvPr/>
          </p:nvSpPr>
          <p:spPr>
            <a:xfrm rot="733802">
              <a:off x="1746" y="2370"/>
              <a:ext cx="48" cy="153"/>
            </a:xfrm>
            <a:custGeom>
              <a:avLst/>
              <a:gdLst/>
              <a:ahLst/>
              <a:cxnLst/>
              <a:pathLst>
                <a:path w="48" h="153">
                  <a:moveTo>
                    <a:pt x="0" y="0"/>
                  </a:moveTo>
                  <a:lnTo>
                    <a:pt x="48" y="153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60" name="Freeform 3259"/>
            <p:cNvSpPr>
              <a:spLocks noChangeAspect="1"/>
            </p:cNvSpPr>
            <p:nvPr/>
          </p:nvSpPr>
          <p:spPr>
            <a:xfrm rot="791731">
              <a:off x="1738" y="1683"/>
              <a:ext cx="167" cy="103"/>
            </a:xfrm>
            <a:custGeom>
              <a:avLst/>
              <a:gdLst/>
              <a:ahLst/>
              <a:cxnLst/>
              <a:pathLst>
                <a:path w="305" h="189">
                  <a:moveTo>
                    <a:pt x="0" y="102"/>
                  </a:moveTo>
                  <a:cubicBezTo>
                    <a:pt x="114" y="0"/>
                    <a:pt x="123" y="63"/>
                    <a:pt x="159" y="108"/>
                  </a:cubicBezTo>
                  <a:cubicBezTo>
                    <a:pt x="180" y="54"/>
                    <a:pt x="212" y="62"/>
                    <a:pt x="234" y="69"/>
                  </a:cubicBezTo>
                  <a:cubicBezTo>
                    <a:pt x="256" y="76"/>
                    <a:pt x="305" y="128"/>
                    <a:pt x="291" y="147"/>
                  </a:cubicBezTo>
                  <a:cubicBezTo>
                    <a:pt x="270" y="158"/>
                    <a:pt x="258" y="189"/>
                    <a:pt x="153" y="186"/>
                  </a:cubicBezTo>
                  <a:cubicBezTo>
                    <a:pt x="48" y="183"/>
                    <a:pt x="30" y="141"/>
                    <a:pt x="0" y="102"/>
                  </a:cubicBezTo>
                  <a:close/>
                </a:path>
              </a:pathLst>
            </a:custGeom>
            <a:solidFill>
              <a:srgbClr val="FF0000">
                <a:alpha val="100000"/>
              </a:srgbClr>
            </a:solidFill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Rectangle 1228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pattFill prst="dotGrid">
            <a:fgClr>
              <a:schemeClr val="accent1"/>
            </a:fgClr>
            <a:bgClr>
              <a:schemeClr val="bg1"/>
            </a:bgClr>
          </a:pattFill>
          <a:ln w="152400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2291" name="Freeform 12290"/>
          <p:cNvSpPr>
            <a:spLocks noChangeAspect="1"/>
          </p:cNvSpPr>
          <p:nvPr/>
        </p:nvSpPr>
        <p:spPr>
          <a:xfrm rot="466985">
            <a:off x="1757363" y="952500"/>
            <a:ext cx="2301875" cy="1292225"/>
          </a:xfrm>
          <a:custGeom>
            <a:avLst/>
            <a:gdLst/>
            <a:ahLst/>
            <a:cxnLst/>
            <a:pathLst>
              <a:path w="2972" h="1670">
                <a:moveTo>
                  <a:pt x="834" y="1670"/>
                </a:moveTo>
                <a:cubicBezTo>
                  <a:pt x="484" y="1615"/>
                  <a:pt x="228" y="1403"/>
                  <a:pt x="114" y="1222"/>
                </a:cubicBezTo>
                <a:cubicBezTo>
                  <a:pt x="0" y="1041"/>
                  <a:pt x="30" y="696"/>
                  <a:pt x="148" y="586"/>
                </a:cubicBezTo>
                <a:cubicBezTo>
                  <a:pt x="266" y="476"/>
                  <a:pt x="538" y="374"/>
                  <a:pt x="748" y="592"/>
                </a:cubicBezTo>
                <a:cubicBezTo>
                  <a:pt x="554" y="315"/>
                  <a:pt x="774" y="168"/>
                  <a:pt x="876" y="86"/>
                </a:cubicBezTo>
                <a:cubicBezTo>
                  <a:pt x="978" y="0"/>
                  <a:pt x="1242" y="15"/>
                  <a:pt x="1359" y="78"/>
                </a:cubicBezTo>
                <a:cubicBezTo>
                  <a:pt x="1476" y="141"/>
                  <a:pt x="1571" y="247"/>
                  <a:pt x="1578" y="465"/>
                </a:cubicBezTo>
                <a:cubicBezTo>
                  <a:pt x="1639" y="196"/>
                  <a:pt x="1743" y="195"/>
                  <a:pt x="1857" y="160"/>
                </a:cubicBezTo>
                <a:cubicBezTo>
                  <a:pt x="1967" y="126"/>
                  <a:pt x="2163" y="174"/>
                  <a:pt x="2238" y="262"/>
                </a:cubicBezTo>
                <a:cubicBezTo>
                  <a:pt x="2313" y="350"/>
                  <a:pt x="2350" y="502"/>
                  <a:pt x="2309" y="688"/>
                </a:cubicBezTo>
                <a:cubicBezTo>
                  <a:pt x="2418" y="502"/>
                  <a:pt x="2705" y="583"/>
                  <a:pt x="2799" y="663"/>
                </a:cubicBezTo>
                <a:cubicBezTo>
                  <a:pt x="2893" y="743"/>
                  <a:pt x="2972" y="1020"/>
                  <a:pt x="2874" y="1168"/>
                </a:cubicBezTo>
                <a:cubicBezTo>
                  <a:pt x="2776" y="1316"/>
                  <a:pt x="2553" y="1468"/>
                  <a:pt x="2213" y="1552"/>
                </a:cubicBezTo>
                <a:lnTo>
                  <a:pt x="834" y="1670"/>
                </a:lnTo>
                <a:close/>
              </a:path>
            </a:pathLst>
          </a:custGeom>
          <a:gradFill rotWithShape="1">
            <a:gsLst>
              <a:gs pos="0">
                <a:srgbClr val="760000">
                  <a:alpha val="100000"/>
                </a:srgbClr>
              </a:gs>
              <a:gs pos="50000">
                <a:srgbClr val="FF0000">
                  <a:alpha val="100000"/>
                </a:srgbClr>
              </a:gs>
              <a:gs pos="100000">
                <a:srgbClr val="760000">
                  <a:alpha val="100000"/>
                </a:srgbClr>
              </a:gs>
            </a:gsLst>
            <a:lin ang="2700000" scaled="1"/>
            <a:tileRect/>
          </a:gra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2292" name="Freeform 12291"/>
          <p:cNvSpPr>
            <a:spLocks noChangeAspect="1"/>
          </p:cNvSpPr>
          <p:nvPr/>
        </p:nvSpPr>
        <p:spPr>
          <a:xfrm rot="466985">
            <a:off x="1908175" y="1973263"/>
            <a:ext cx="1811338" cy="517525"/>
          </a:xfrm>
          <a:custGeom>
            <a:avLst/>
            <a:gdLst/>
            <a:ahLst/>
            <a:cxnLst/>
            <a:pathLst>
              <a:path w="1468" h="347">
                <a:moveTo>
                  <a:pt x="140" y="331"/>
                </a:moveTo>
                <a:cubicBezTo>
                  <a:pt x="254" y="315"/>
                  <a:pt x="539" y="168"/>
                  <a:pt x="743" y="167"/>
                </a:cubicBezTo>
                <a:cubicBezTo>
                  <a:pt x="947" y="166"/>
                  <a:pt x="1258" y="319"/>
                  <a:pt x="1363" y="327"/>
                </a:cubicBezTo>
                <a:cubicBezTo>
                  <a:pt x="1468" y="335"/>
                  <a:pt x="1444" y="264"/>
                  <a:pt x="1375" y="215"/>
                </a:cubicBezTo>
                <a:cubicBezTo>
                  <a:pt x="1306" y="166"/>
                  <a:pt x="1094" y="60"/>
                  <a:pt x="948" y="31"/>
                </a:cubicBezTo>
                <a:cubicBezTo>
                  <a:pt x="802" y="2"/>
                  <a:pt x="647" y="0"/>
                  <a:pt x="499" y="39"/>
                </a:cubicBezTo>
                <a:cubicBezTo>
                  <a:pt x="351" y="78"/>
                  <a:pt x="120" y="214"/>
                  <a:pt x="60" y="263"/>
                </a:cubicBezTo>
                <a:cubicBezTo>
                  <a:pt x="0" y="312"/>
                  <a:pt x="26" y="347"/>
                  <a:pt x="140" y="331"/>
                </a:cubicBezTo>
                <a:close/>
              </a:path>
            </a:pathLst>
          </a:custGeom>
          <a:solidFill>
            <a:srgbClr val="FF0000">
              <a:alpha val="100000"/>
            </a:srgbClr>
          </a:soli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12293" name="Group 12292"/>
          <p:cNvGrpSpPr>
            <a:grpSpLocks noChangeAspect="1"/>
          </p:cNvGrpSpPr>
          <p:nvPr/>
        </p:nvGrpSpPr>
        <p:grpSpPr>
          <a:xfrm rot="466985">
            <a:off x="2220913" y="1760538"/>
            <a:ext cx="1435100" cy="212725"/>
            <a:chOff x="2948" y="1440"/>
            <a:chExt cx="1852" cy="276"/>
          </a:xfrm>
        </p:grpSpPr>
        <p:sp>
          <p:nvSpPr>
            <p:cNvPr id="12294" name="Freeform 12293"/>
            <p:cNvSpPr>
              <a:spLocks noChangeAspect="1"/>
            </p:cNvSpPr>
            <p:nvPr/>
          </p:nvSpPr>
          <p:spPr>
            <a:xfrm rot="-741749">
              <a:off x="2948" y="1568"/>
              <a:ext cx="642" cy="148"/>
            </a:xfrm>
            <a:custGeom>
              <a:avLst/>
              <a:gdLst/>
              <a:ahLst/>
              <a:cxnLst/>
              <a:pathLst>
                <a:path w="864" h="252">
                  <a:moveTo>
                    <a:pt x="0" y="96"/>
                  </a:moveTo>
                  <a:cubicBezTo>
                    <a:pt x="73" y="118"/>
                    <a:pt x="240" y="252"/>
                    <a:pt x="440" y="228"/>
                  </a:cubicBezTo>
                  <a:cubicBezTo>
                    <a:pt x="640" y="204"/>
                    <a:pt x="776" y="48"/>
                    <a:pt x="864" y="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295" name="Freeform 12294"/>
            <p:cNvSpPr>
              <a:spLocks noChangeAspect="1"/>
            </p:cNvSpPr>
            <p:nvPr/>
          </p:nvSpPr>
          <p:spPr>
            <a:xfrm>
              <a:off x="3566" y="1440"/>
              <a:ext cx="642" cy="148"/>
            </a:xfrm>
            <a:custGeom>
              <a:avLst/>
              <a:gdLst/>
              <a:ahLst/>
              <a:cxnLst/>
              <a:pathLst>
                <a:path w="864" h="252">
                  <a:moveTo>
                    <a:pt x="0" y="96"/>
                  </a:moveTo>
                  <a:cubicBezTo>
                    <a:pt x="73" y="118"/>
                    <a:pt x="240" y="252"/>
                    <a:pt x="440" y="228"/>
                  </a:cubicBezTo>
                  <a:cubicBezTo>
                    <a:pt x="640" y="204"/>
                    <a:pt x="776" y="48"/>
                    <a:pt x="864" y="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296" name="Freeform 12295"/>
            <p:cNvSpPr>
              <a:spLocks noChangeAspect="1"/>
            </p:cNvSpPr>
            <p:nvPr/>
          </p:nvSpPr>
          <p:spPr>
            <a:xfrm rot="1623011">
              <a:off x="4158" y="1536"/>
              <a:ext cx="642" cy="144"/>
            </a:xfrm>
            <a:custGeom>
              <a:avLst/>
              <a:gdLst/>
              <a:ahLst/>
              <a:cxnLst/>
              <a:pathLst>
                <a:path w="864" h="252">
                  <a:moveTo>
                    <a:pt x="0" y="96"/>
                  </a:moveTo>
                  <a:cubicBezTo>
                    <a:pt x="73" y="118"/>
                    <a:pt x="240" y="252"/>
                    <a:pt x="440" y="228"/>
                  </a:cubicBezTo>
                  <a:cubicBezTo>
                    <a:pt x="640" y="204"/>
                    <a:pt x="776" y="48"/>
                    <a:pt x="864" y="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12297" name="Group 12296"/>
          <p:cNvGrpSpPr/>
          <p:nvPr/>
        </p:nvGrpSpPr>
        <p:grpSpPr>
          <a:xfrm>
            <a:off x="1922463" y="2125663"/>
            <a:ext cx="1681162" cy="1433512"/>
            <a:chOff x="1211" y="1339"/>
            <a:chExt cx="1059" cy="903"/>
          </a:xfrm>
        </p:grpSpPr>
        <p:grpSp>
          <p:nvGrpSpPr>
            <p:cNvPr id="12298" name="Group 12297"/>
            <p:cNvGrpSpPr>
              <a:grpSpLocks noChangeAspect="1"/>
            </p:cNvGrpSpPr>
            <p:nvPr/>
          </p:nvGrpSpPr>
          <p:grpSpPr>
            <a:xfrm rot="466985">
              <a:off x="1211" y="1357"/>
              <a:ext cx="1059" cy="885"/>
              <a:chOff x="2736" y="1930"/>
              <a:chExt cx="2172" cy="1814"/>
            </a:xfrm>
          </p:grpSpPr>
          <p:sp>
            <p:nvSpPr>
              <p:cNvPr id="12299" name="Freeform 12298"/>
              <p:cNvSpPr>
                <a:spLocks noChangeAspect="1"/>
              </p:cNvSpPr>
              <p:nvPr/>
            </p:nvSpPr>
            <p:spPr>
              <a:xfrm>
                <a:off x="4200" y="3228"/>
                <a:ext cx="320" cy="516"/>
              </a:xfrm>
              <a:custGeom>
                <a:avLst/>
                <a:gdLst/>
                <a:ahLst/>
                <a:cxnLst/>
                <a:pathLst>
                  <a:path w="320" h="516">
                    <a:moveTo>
                      <a:pt x="0" y="0"/>
                    </a:moveTo>
                    <a:lnTo>
                      <a:pt x="36" y="516"/>
                    </a:lnTo>
                    <a:lnTo>
                      <a:pt x="320" y="44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300" name="Freeform 12299"/>
              <p:cNvSpPr>
                <a:spLocks noChangeAspect="1"/>
              </p:cNvSpPr>
              <p:nvPr/>
            </p:nvSpPr>
            <p:spPr>
              <a:xfrm>
                <a:off x="4332" y="3136"/>
                <a:ext cx="320" cy="500"/>
              </a:xfrm>
              <a:custGeom>
                <a:avLst/>
                <a:gdLst/>
                <a:ahLst/>
                <a:cxnLst/>
                <a:pathLst>
                  <a:path w="320" h="500">
                    <a:moveTo>
                      <a:pt x="0" y="0"/>
                    </a:moveTo>
                    <a:lnTo>
                      <a:pt x="112" y="500"/>
                    </a:lnTo>
                    <a:lnTo>
                      <a:pt x="320" y="44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301" name="Freeform 12300"/>
              <p:cNvSpPr>
                <a:spLocks noChangeAspect="1"/>
              </p:cNvSpPr>
              <p:nvPr/>
            </p:nvSpPr>
            <p:spPr>
              <a:xfrm>
                <a:off x="4524" y="2848"/>
                <a:ext cx="296" cy="580"/>
              </a:xfrm>
              <a:custGeom>
                <a:avLst/>
                <a:gdLst/>
                <a:ahLst/>
                <a:cxnLst/>
                <a:pathLst>
                  <a:path w="296" h="580">
                    <a:moveTo>
                      <a:pt x="0" y="0"/>
                    </a:moveTo>
                    <a:lnTo>
                      <a:pt x="76" y="580"/>
                    </a:lnTo>
                    <a:lnTo>
                      <a:pt x="296" y="4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302" name="Freeform 12301"/>
              <p:cNvSpPr>
                <a:spLocks noChangeAspect="1"/>
              </p:cNvSpPr>
              <p:nvPr/>
            </p:nvSpPr>
            <p:spPr>
              <a:xfrm>
                <a:off x="4492" y="2992"/>
                <a:ext cx="292" cy="516"/>
              </a:xfrm>
              <a:custGeom>
                <a:avLst/>
                <a:gdLst/>
                <a:ahLst/>
                <a:cxnLst/>
                <a:pathLst>
                  <a:path w="292" h="516">
                    <a:moveTo>
                      <a:pt x="0" y="0"/>
                    </a:moveTo>
                    <a:lnTo>
                      <a:pt x="36" y="516"/>
                    </a:lnTo>
                    <a:lnTo>
                      <a:pt x="292" y="49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303" name="Freeform 12302"/>
              <p:cNvSpPr>
                <a:spLocks noChangeAspect="1"/>
              </p:cNvSpPr>
              <p:nvPr/>
            </p:nvSpPr>
            <p:spPr>
              <a:xfrm>
                <a:off x="4396" y="3040"/>
                <a:ext cx="232" cy="516"/>
              </a:xfrm>
              <a:custGeom>
                <a:avLst/>
                <a:gdLst/>
                <a:ahLst/>
                <a:cxnLst/>
                <a:pathLst>
                  <a:path w="232" h="516">
                    <a:moveTo>
                      <a:pt x="0" y="0"/>
                    </a:moveTo>
                    <a:lnTo>
                      <a:pt x="36" y="516"/>
                    </a:lnTo>
                    <a:lnTo>
                      <a:pt x="232" y="34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304" name="Freeform 12303"/>
              <p:cNvSpPr>
                <a:spLocks noChangeAspect="1"/>
              </p:cNvSpPr>
              <p:nvPr/>
            </p:nvSpPr>
            <p:spPr>
              <a:xfrm>
                <a:off x="4180" y="3040"/>
                <a:ext cx="328" cy="508"/>
              </a:xfrm>
              <a:custGeom>
                <a:avLst/>
                <a:gdLst/>
                <a:ahLst/>
                <a:cxnLst/>
                <a:pathLst>
                  <a:path w="328" h="508">
                    <a:moveTo>
                      <a:pt x="8" y="0"/>
                    </a:moveTo>
                    <a:lnTo>
                      <a:pt x="0" y="508"/>
                    </a:lnTo>
                    <a:lnTo>
                      <a:pt x="328" y="448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305" name="Freeform 12304"/>
              <p:cNvSpPr>
                <a:spLocks noChangeAspect="1"/>
              </p:cNvSpPr>
              <p:nvPr/>
            </p:nvSpPr>
            <p:spPr>
              <a:xfrm>
                <a:off x="2936" y="3040"/>
                <a:ext cx="404" cy="540"/>
              </a:xfrm>
              <a:custGeom>
                <a:avLst/>
                <a:gdLst/>
                <a:ahLst/>
                <a:cxnLst/>
                <a:pathLst>
                  <a:path w="404" h="540">
                    <a:moveTo>
                      <a:pt x="404" y="0"/>
                    </a:moveTo>
                    <a:lnTo>
                      <a:pt x="0" y="540"/>
                    </a:lnTo>
                    <a:lnTo>
                      <a:pt x="372" y="540"/>
                    </a:lnTo>
                    <a:lnTo>
                      <a:pt x="404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306" name="Freeform 12305"/>
              <p:cNvSpPr>
                <a:spLocks noChangeAspect="1"/>
              </p:cNvSpPr>
              <p:nvPr/>
            </p:nvSpPr>
            <p:spPr>
              <a:xfrm>
                <a:off x="3324" y="3136"/>
                <a:ext cx="308" cy="608"/>
              </a:xfrm>
              <a:custGeom>
                <a:avLst/>
                <a:gdLst/>
                <a:ahLst/>
                <a:cxnLst/>
                <a:pathLst>
                  <a:path w="308" h="608">
                    <a:moveTo>
                      <a:pt x="208" y="0"/>
                    </a:moveTo>
                    <a:lnTo>
                      <a:pt x="0" y="608"/>
                    </a:lnTo>
                    <a:lnTo>
                      <a:pt x="308" y="460"/>
                    </a:lnTo>
                    <a:lnTo>
                      <a:pt x="208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307" name="Freeform 12306"/>
              <p:cNvSpPr>
                <a:spLocks noChangeAspect="1"/>
              </p:cNvSpPr>
              <p:nvPr/>
            </p:nvSpPr>
            <p:spPr>
              <a:xfrm>
                <a:off x="2988" y="2896"/>
                <a:ext cx="256" cy="684"/>
              </a:xfrm>
              <a:custGeom>
                <a:avLst/>
                <a:gdLst/>
                <a:ahLst/>
                <a:cxnLst/>
                <a:pathLst>
                  <a:path w="256" h="684">
                    <a:moveTo>
                      <a:pt x="256" y="0"/>
                    </a:moveTo>
                    <a:lnTo>
                      <a:pt x="0" y="444"/>
                    </a:lnTo>
                    <a:lnTo>
                      <a:pt x="240" y="684"/>
                    </a:lnTo>
                    <a:lnTo>
                      <a:pt x="256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308" name="Freeform 12307"/>
              <p:cNvSpPr>
                <a:spLocks noChangeAspect="1"/>
              </p:cNvSpPr>
              <p:nvPr/>
            </p:nvSpPr>
            <p:spPr>
              <a:xfrm>
                <a:off x="3112" y="3088"/>
                <a:ext cx="400" cy="624"/>
              </a:xfrm>
              <a:custGeom>
                <a:avLst/>
                <a:gdLst/>
                <a:ahLst/>
                <a:cxnLst/>
                <a:pathLst>
                  <a:path w="400" h="624">
                    <a:moveTo>
                      <a:pt x="324" y="0"/>
                    </a:moveTo>
                    <a:lnTo>
                      <a:pt x="0" y="624"/>
                    </a:lnTo>
                    <a:lnTo>
                      <a:pt x="400" y="540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309" name="Freeform 12308"/>
              <p:cNvSpPr>
                <a:spLocks noChangeAspect="1"/>
              </p:cNvSpPr>
              <p:nvPr/>
            </p:nvSpPr>
            <p:spPr>
              <a:xfrm>
                <a:off x="3516" y="3040"/>
                <a:ext cx="240" cy="660"/>
              </a:xfrm>
              <a:custGeom>
                <a:avLst/>
                <a:gdLst/>
                <a:ahLst/>
                <a:cxnLst/>
                <a:pathLst>
                  <a:path w="240" h="660">
                    <a:moveTo>
                      <a:pt x="164" y="0"/>
                    </a:moveTo>
                    <a:lnTo>
                      <a:pt x="0" y="660"/>
                    </a:lnTo>
                    <a:lnTo>
                      <a:pt x="240" y="540"/>
                    </a:lnTo>
                    <a:lnTo>
                      <a:pt x="164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310" name="Freeform 12309"/>
              <p:cNvSpPr>
                <a:spLocks noChangeAspect="1"/>
              </p:cNvSpPr>
              <p:nvPr/>
            </p:nvSpPr>
            <p:spPr>
              <a:xfrm>
                <a:off x="3660" y="3184"/>
                <a:ext cx="580" cy="528"/>
              </a:xfrm>
              <a:custGeom>
                <a:avLst/>
                <a:gdLst/>
                <a:ahLst/>
                <a:cxnLst/>
                <a:pathLst>
                  <a:path w="580" h="528">
                    <a:moveTo>
                      <a:pt x="96" y="0"/>
                    </a:moveTo>
                    <a:lnTo>
                      <a:pt x="0" y="528"/>
                    </a:lnTo>
                    <a:lnTo>
                      <a:pt x="580" y="528"/>
                    </a:lnTo>
                    <a:lnTo>
                      <a:pt x="480" y="48"/>
                    </a:lnTo>
                    <a:lnTo>
                      <a:pt x="9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CC">
                      <a:alpha val="100000"/>
                    </a:srgbClr>
                  </a:gs>
                  <a:gs pos="50000">
                    <a:srgbClr val="FFCC99">
                      <a:alpha val="100000"/>
                    </a:srgbClr>
                  </a:gs>
                  <a:gs pos="100000">
                    <a:srgbClr val="FFFFCC">
                      <a:alpha val="100000"/>
                    </a:srgbClr>
                  </a:gs>
                </a:gsLst>
                <a:lin ang="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311" name="Freeform 12310"/>
              <p:cNvSpPr>
                <a:spLocks noChangeAspect="1"/>
              </p:cNvSpPr>
              <p:nvPr/>
            </p:nvSpPr>
            <p:spPr>
              <a:xfrm>
                <a:off x="4600" y="2784"/>
                <a:ext cx="228" cy="500"/>
              </a:xfrm>
              <a:custGeom>
                <a:avLst/>
                <a:gdLst/>
                <a:ahLst/>
                <a:cxnLst/>
                <a:pathLst>
                  <a:path w="228" h="500">
                    <a:moveTo>
                      <a:pt x="68" y="0"/>
                    </a:moveTo>
                    <a:lnTo>
                      <a:pt x="0" y="500"/>
                    </a:lnTo>
                    <a:lnTo>
                      <a:pt x="228" y="408"/>
                    </a:lnTo>
                    <a:lnTo>
                      <a:pt x="68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312" name="Freeform 12311"/>
              <p:cNvSpPr>
                <a:spLocks noChangeAspect="1"/>
              </p:cNvSpPr>
              <p:nvPr/>
            </p:nvSpPr>
            <p:spPr>
              <a:xfrm>
                <a:off x="4620" y="2612"/>
                <a:ext cx="288" cy="428"/>
              </a:xfrm>
              <a:custGeom>
                <a:avLst/>
                <a:gdLst/>
                <a:ahLst/>
                <a:cxnLst/>
                <a:pathLst>
                  <a:path w="288" h="428">
                    <a:moveTo>
                      <a:pt x="0" y="0"/>
                    </a:moveTo>
                    <a:lnTo>
                      <a:pt x="96" y="428"/>
                    </a:lnTo>
                    <a:lnTo>
                      <a:pt x="288" y="26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313" name="Freeform 12312"/>
              <p:cNvSpPr>
                <a:spLocks noChangeAspect="1"/>
              </p:cNvSpPr>
              <p:nvPr/>
            </p:nvSpPr>
            <p:spPr>
              <a:xfrm>
                <a:off x="3096" y="1930"/>
                <a:ext cx="1594" cy="1398"/>
              </a:xfrm>
              <a:custGeom>
                <a:avLst/>
                <a:gdLst/>
                <a:ahLst/>
                <a:cxnLst/>
                <a:pathLst>
                  <a:path w="1594" h="1398">
                    <a:moveTo>
                      <a:pt x="18" y="945"/>
                    </a:moveTo>
                    <a:cubicBezTo>
                      <a:pt x="36" y="1121"/>
                      <a:pt x="95" y="1252"/>
                      <a:pt x="206" y="1309"/>
                    </a:cubicBezTo>
                    <a:cubicBezTo>
                      <a:pt x="374" y="1398"/>
                      <a:pt x="574" y="1357"/>
                      <a:pt x="686" y="1289"/>
                    </a:cubicBezTo>
                    <a:cubicBezTo>
                      <a:pt x="754" y="1353"/>
                      <a:pt x="868" y="1372"/>
                      <a:pt x="946" y="1373"/>
                    </a:cubicBezTo>
                    <a:cubicBezTo>
                      <a:pt x="1024" y="1374"/>
                      <a:pt x="1056" y="1341"/>
                      <a:pt x="1154" y="1293"/>
                    </a:cubicBezTo>
                    <a:cubicBezTo>
                      <a:pt x="1426" y="1297"/>
                      <a:pt x="1476" y="1174"/>
                      <a:pt x="1535" y="1083"/>
                    </a:cubicBezTo>
                    <a:cubicBezTo>
                      <a:pt x="1594" y="992"/>
                      <a:pt x="1590" y="829"/>
                      <a:pt x="1506" y="749"/>
                    </a:cubicBezTo>
                    <a:cubicBezTo>
                      <a:pt x="1422" y="669"/>
                      <a:pt x="1384" y="654"/>
                      <a:pt x="1334" y="553"/>
                    </a:cubicBezTo>
                    <a:cubicBezTo>
                      <a:pt x="1284" y="452"/>
                      <a:pt x="1300" y="231"/>
                      <a:pt x="1206" y="141"/>
                    </a:cubicBezTo>
                    <a:cubicBezTo>
                      <a:pt x="1112" y="51"/>
                      <a:pt x="945" y="0"/>
                      <a:pt x="770" y="13"/>
                    </a:cubicBezTo>
                    <a:cubicBezTo>
                      <a:pt x="595" y="26"/>
                      <a:pt x="283" y="66"/>
                      <a:pt x="158" y="221"/>
                    </a:cubicBezTo>
                    <a:cubicBezTo>
                      <a:pt x="33" y="376"/>
                      <a:pt x="0" y="769"/>
                      <a:pt x="18" y="94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99">
                      <a:alpha val="100000"/>
                    </a:srgbClr>
                  </a:gs>
                  <a:gs pos="50000">
                    <a:srgbClr val="FFFFCC">
                      <a:alpha val="100000"/>
                    </a:srgbClr>
                  </a:gs>
                  <a:gs pos="100000">
                    <a:srgbClr val="FFCC99">
                      <a:alpha val="100000"/>
                    </a:srgbClr>
                  </a:gs>
                </a:gsLst>
                <a:lin ang="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grpSp>
            <p:nvGrpSpPr>
              <p:cNvPr id="12314" name="Group 12313"/>
              <p:cNvGrpSpPr>
                <a:grpSpLocks noChangeAspect="1"/>
              </p:cNvGrpSpPr>
              <p:nvPr/>
            </p:nvGrpSpPr>
            <p:grpSpPr>
              <a:xfrm>
                <a:off x="3716" y="2807"/>
                <a:ext cx="678" cy="392"/>
                <a:chOff x="3210" y="1776"/>
                <a:chExt cx="678" cy="392"/>
              </a:xfrm>
            </p:grpSpPr>
            <p:sp>
              <p:nvSpPr>
                <p:cNvPr id="12315" name="Freeform 12314"/>
                <p:cNvSpPr>
                  <a:spLocks noChangeAspect="1"/>
                </p:cNvSpPr>
                <p:nvPr/>
              </p:nvSpPr>
              <p:spPr>
                <a:xfrm rot="-14156673" flipH="1">
                  <a:off x="3181" y="1805"/>
                  <a:ext cx="160" cy="102"/>
                </a:xfrm>
                <a:custGeom>
                  <a:avLst/>
                  <a:gdLst>
                    <a:gd name="txL" fmla="*/ 0 w 21298"/>
                    <a:gd name="txT" fmla="*/ 0 h 20357"/>
                    <a:gd name="txR" fmla="*/ 21298 w 21298"/>
                    <a:gd name="txB" fmla="*/ 20357 h 20357"/>
                  </a:gdLst>
                  <a:ahLst/>
                  <a:cxnLst>
                    <a:cxn ang="180">
                      <a:pos x="0" y="16755"/>
                    </a:cxn>
                    <a:cxn ang="270">
                      <a:pos x="14076" y="0"/>
                    </a:cxn>
                    <a:cxn ang="0">
                      <a:pos x="21298" y="20357"/>
                    </a:cxn>
                  </a:cxnLst>
                  <a:rect l="txL" t="txT" r="txR" b="txB"/>
                  <a:pathLst>
                    <a:path w="21298" h="20357" fill="none">
                      <a:moveTo>
                        <a:pt x="0" y="16755"/>
                      </a:moveTo>
                      <a:arcTo wR="21600" hR="21600" stAng="-10224045" swAng="3652063"/>
                    </a:path>
                    <a:path w="21298" h="20357" stroke="0">
                      <a:moveTo>
                        <a:pt x="0" y="16755"/>
                      </a:moveTo>
                      <a:arcTo wR="21600" hR="21600" stAng="-10224045" swAng="3652063"/>
                      <a:lnTo>
                        <a:pt x="21298" y="20357"/>
                      </a:lnTo>
                      <a:close/>
                    </a:path>
                  </a:pathLst>
                </a:custGeom>
                <a:noFill/>
                <a:ln w="1905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2316" name="Freeform 12315"/>
                <p:cNvSpPr>
                  <a:spLocks noChangeAspect="1"/>
                </p:cNvSpPr>
                <p:nvPr/>
              </p:nvSpPr>
              <p:spPr>
                <a:xfrm rot="-33846427" flipH="1">
                  <a:off x="3728" y="1851"/>
                  <a:ext cx="160" cy="97"/>
                </a:xfrm>
                <a:custGeom>
                  <a:avLst/>
                  <a:gdLst>
                    <a:gd name="txL" fmla="*/ 0 w 21298"/>
                    <a:gd name="txT" fmla="*/ 0 h 19322"/>
                    <a:gd name="txR" fmla="*/ 21298 w 21298"/>
                    <a:gd name="txB" fmla="*/ 19322 h 19322"/>
                  </a:gdLst>
                  <a:ahLst/>
                  <a:cxnLst>
                    <a:cxn ang="180">
                      <a:pos x="0" y="15720"/>
                    </a:cxn>
                    <a:cxn ang="270">
                      <a:pos x="11643" y="0"/>
                    </a:cxn>
                    <a:cxn ang="0">
                      <a:pos x="21298" y="19322"/>
                    </a:cxn>
                  </a:cxnLst>
                  <a:rect l="txL" t="txT" r="txR" b="txB"/>
                  <a:pathLst>
                    <a:path w="21298" h="19322" fill="none">
                      <a:moveTo>
                        <a:pt x="0" y="15720"/>
                      </a:moveTo>
                      <a:arcTo wR="21600" hR="21600" stAng="-10224045" swAng="3230996"/>
                    </a:path>
                    <a:path w="21298" h="19322" stroke="0">
                      <a:moveTo>
                        <a:pt x="0" y="15720"/>
                      </a:moveTo>
                      <a:arcTo wR="21600" hR="21600" stAng="-10224045" swAng="3230996"/>
                      <a:lnTo>
                        <a:pt x="21298" y="19322"/>
                      </a:lnTo>
                      <a:close/>
                    </a:path>
                  </a:pathLst>
                </a:custGeom>
                <a:noFill/>
                <a:ln w="1905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2317" name="Freeform 12316"/>
                <p:cNvSpPr>
                  <a:spLocks noChangeAspect="1"/>
                </p:cNvSpPr>
                <p:nvPr/>
              </p:nvSpPr>
              <p:spPr>
                <a:xfrm>
                  <a:off x="3256" y="1908"/>
                  <a:ext cx="508" cy="260"/>
                </a:xfrm>
                <a:custGeom>
                  <a:avLst/>
                  <a:gdLst/>
                  <a:ahLst/>
                  <a:cxnLst/>
                  <a:pathLst>
                    <a:path w="508" h="260">
                      <a:moveTo>
                        <a:pt x="0" y="0"/>
                      </a:moveTo>
                      <a:cubicBezTo>
                        <a:pt x="56" y="8"/>
                        <a:pt x="224" y="56"/>
                        <a:pt x="264" y="60"/>
                      </a:cubicBezTo>
                      <a:cubicBezTo>
                        <a:pt x="304" y="64"/>
                        <a:pt x="432" y="36"/>
                        <a:pt x="508" y="36"/>
                      </a:cubicBezTo>
                      <a:cubicBezTo>
                        <a:pt x="368" y="228"/>
                        <a:pt x="315" y="260"/>
                        <a:pt x="216" y="260"/>
                      </a:cubicBezTo>
                      <a:cubicBezTo>
                        <a:pt x="52" y="248"/>
                        <a:pt x="4" y="128"/>
                        <a:pt x="0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chemeClr val="tx1">
                        <a:alpha val="100000"/>
                      </a:schemeClr>
                    </a:gs>
                    <a:gs pos="100000">
                      <a:srgbClr val="5F5F5F">
                        <a:alpha val="100000"/>
                      </a:srgbClr>
                    </a:gs>
                  </a:gsLst>
                  <a:lin ang="5400000" scaled="1"/>
                  <a:tileRect/>
                </a:gra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sp>
            <p:nvSpPr>
              <p:cNvPr id="12318" name="Freeform 12317"/>
              <p:cNvSpPr>
                <a:spLocks noChangeAspect="1"/>
              </p:cNvSpPr>
              <p:nvPr/>
            </p:nvSpPr>
            <p:spPr>
              <a:xfrm>
                <a:off x="2988" y="2380"/>
                <a:ext cx="144" cy="420"/>
              </a:xfrm>
              <a:custGeom>
                <a:avLst/>
                <a:gdLst/>
                <a:ahLst/>
                <a:cxnLst/>
                <a:pathLst>
                  <a:path w="144" h="420">
                    <a:moveTo>
                      <a:pt x="92" y="0"/>
                    </a:moveTo>
                    <a:lnTo>
                      <a:pt x="0" y="372"/>
                    </a:lnTo>
                    <a:lnTo>
                      <a:pt x="144" y="420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319" name="Freeform 12318"/>
              <p:cNvSpPr>
                <a:spLocks noChangeAspect="1"/>
              </p:cNvSpPr>
              <p:nvPr/>
            </p:nvSpPr>
            <p:spPr>
              <a:xfrm>
                <a:off x="2748" y="2408"/>
                <a:ext cx="304" cy="344"/>
              </a:xfrm>
              <a:custGeom>
                <a:avLst/>
                <a:gdLst/>
                <a:ahLst/>
                <a:cxnLst/>
                <a:pathLst>
                  <a:path w="304" h="344">
                    <a:moveTo>
                      <a:pt x="304" y="0"/>
                    </a:moveTo>
                    <a:lnTo>
                      <a:pt x="0" y="204"/>
                    </a:lnTo>
                    <a:lnTo>
                      <a:pt x="96" y="344"/>
                    </a:lnTo>
                    <a:lnTo>
                      <a:pt x="304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320" name="Freeform 12319"/>
              <p:cNvSpPr>
                <a:spLocks noChangeAspect="1"/>
              </p:cNvSpPr>
              <p:nvPr/>
            </p:nvSpPr>
            <p:spPr>
              <a:xfrm>
                <a:off x="2844" y="2444"/>
                <a:ext cx="208" cy="404"/>
              </a:xfrm>
              <a:custGeom>
                <a:avLst/>
                <a:gdLst/>
                <a:ahLst/>
                <a:cxnLst/>
                <a:pathLst>
                  <a:path w="208" h="404">
                    <a:moveTo>
                      <a:pt x="208" y="0"/>
                    </a:moveTo>
                    <a:lnTo>
                      <a:pt x="0" y="264"/>
                    </a:lnTo>
                    <a:lnTo>
                      <a:pt x="96" y="404"/>
                    </a:lnTo>
                    <a:lnTo>
                      <a:pt x="208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321" name="Freeform 12320"/>
              <p:cNvSpPr>
                <a:spLocks noChangeAspect="1"/>
              </p:cNvSpPr>
              <p:nvPr/>
            </p:nvSpPr>
            <p:spPr>
              <a:xfrm>
                <a:off x="2796" y="2592"/>
                <a:ext cx="284" cy="608"/>
              </a:xfrm>
              <a:custGeom>
                <a:avLst/>
                <a:gdLst/>
                <a:ahLst/>
                <a:cxnLst/>
                <a:pathLst>
                  <a:path w="284" h="608">
                    <a:moveTo>
                      <a:pt x="208" y="0"/>
                    </a:moveTo>
                    <a:lnTo>
                      <a:pt x="0" y="608"/>
                    </a:lnTo>
                    <a:lnTo>
                      <a:pt x="284" y="540"/>
                    </a:lnTo>
                    <a:lnTo>
                      <a:pt x="208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322" name="Freeform 12321"/>
              <p:cNvSpPr>
                <a:spLocks noChangeAspect="1"/>
              </p:cNvSpPr>
              <p:nvPr/>
            </p:nvSpPr>
            <p:spPr>
              <a:xfrm>
                <a:off x="2924" y="2552"/>
                <a:ext cx="216" cy="472"/>
              </a:xfrm>
              <a:custGeom>
                <a:avLst/>
                <a:gdLst/>
                <a:ahLst/>
                <a:cxnLst/>
                <a:pathLst>
                  <a:path w="216" h="472">
                    <a:moveTo>
                      <a:pt x="108" y="0"/>
                    </a:moveTo>
                    <a:lnTo>
                      <a:pt x="0" y="472"/>
                    </a:lnTo>
                    <a:lnTo>
                      <a:pt x="216" y="464"/>
                    </a:lnTo>
                    <a:lnTo>
                      <a:pt x="108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323" name="Freeform 12322"/>
              <p:cNvSpPr>
                <a:spLocks noChangeAspect="1"/>
              </p:cNvSpPr>
              <p:nvPr/>
            </p:nvSpPr>
            <p:spPr>
              <a:xfrm>
                <a:off x="2944" y="2848"/>
                <a:ext cx="284" cy="608"/>
              </a:xfrm>
              <a:custGeom>
                <a:avLst/>
                <a:gdLst/>
                <a:ahLst/>
                <a:cxnLst/>
                <a:pathLst>
                  <a:path w="284" h="608">
                    <a:moveTo>
                      <a:pt x="208" y="0"/>
                    </a:moveTo>
                    <a:lnTo>
                      <a:pt x="0" y="608"/>
                    </a:lnTo>
                    <a:lnTo>
                      <a:pt x="284" y="540"/>
                    </a:lnTo>
                    <a:lnTo>
                      <a:pt x="208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324" name="Freeform 12323"/>
              <p:cNvSpPr>
                <a:spLocks noChangeAspect="1"/>
              </p:cNvSpPr>
              <p:nvPr/>
            </p:nvSpPr>
            <p:spPr>
              <a:xfrm>
                <a:off x="2736" y="2797"/>
                <a:ext cx="410" cy="587"/>
              </a:xfrm>
              <a:custGeom>
                <a:avLst/>
                <a:gdLst/>
                <a:ahLst/>
                <a:cxnLst/>
                <a:pathLst>
                  <a:path w="410" h="587">
                    <a:moveTo>
                      <a:pt x="410" y="0"/>
                    </a:moveTo>
                    <a:lnTo>
                      <a:pt x="0" y="455"/>
                    </a:lnTo>
                    <a:lnTo>
                      <a:pt x="260" y="587"/>
                    </a:lnTo>
                    <a:lnTo>
                      <a:pt x="410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grpSp>
            <p:nvGrpSpPr>
              <p:cNvPr id="12325" name="Group 12324"/>
              <p:cNvGrpSpPr>
                <a:grpSpLocks noChangeAspect="1"/>
              </p:cNvGrpSpPr>
              <p:nvPr/>
            </p:nvGrpSpPr>
            <p:grpSpPr>
              <a:xfrm>
                <a:off x="3818" y="2663"/>
                <a:ext cx="240" cy="144"/>
                <a:chOff x="3806" y="2695"/>
                <a:chExt cx="240" cy="144"/>
              </a:xfrm>
            </p:grpSpPr>
            <p:sp>
              <p:nvSpPr>
                <p:cNvPr id="12326" name="Oval 12325"/>
                <p:cNvSpPr>
                  <a:spLocks noChangeAspect="1"/>
                </p:cNvSpPr>
                <p:nvPr/>
              </p:nvSpPr>
              <p:spPr>
                <a:xfrm>
                  <a:off x="3806" y="2695"/>
                  <a:ext cx="240" cy="144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CCFF"/>
                    </a:gs>
                    <a:gs pos="100000">
                      <a:srgbClr val="FFFFCC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2327" name="Moon 12326"/>
                <p:cNvSpPr>
                  <a:spLocks noChangeAspect="1"/>
                </p:cNvSpPr>
                <p:nvPr/>
              </p:nvSpPr>
              <p:spPr>
                <a:xfrm rot="5855679">
                  <a:off x="3920" y="2690"/>
                  <a:ext cx="48" cy="96"/>
                </a:xfrm>
                <a:prstGeom prst="moon">
                  <a:avLst>
                    <a:gd name="adj" fmla="val 58333"/>
                  </a:avLst>
                </a:prstGeom>
                <a:solidFill>
                  <a:srgbClr val="FFFFCC"/>
                </a:solidFill>
                <a:ln w="190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grpSp>
            <p:nvGrpSpPr>
              <p:cNvPr id="12328" name="Group 12327"/>
              <p:cNvGrpSpPr>
                <a:grpSpLocks noChangeAspect="1"/>
              </p:cNvGrpSpPr>
              <p:nvPr/>
            </p:nvGrpSpPr>
            <p:grpSpPr>
              <a:xfrm>
                <a:off x="3256" y="2114"/>
                <a:ext cx="1172" cy="751"/>
                <a:chOff x="3248" y="2146"/>
                <a:chExt cx="1172" cy="751"/>
              </a:xfrm>
            </p:grpSpPr>
            <p:grpSp>
              <p:nvGrpSpPr>
                <p:cNvPr id="12329" name="Group 12328"/>
                <p:cNvGrpSpPr>
                  <a:grpSpLocks noChangeAspect="1"/>
                </p:cNvGrpSpPr>
                <p:nvPr/>
              </p:nvGrpSpPr>
              <p:grpSpPr>
                <a:xfrm>
                  <a:off x="3343" y="2254"/>
                  <a:ext cx="347" cy="597"/>
                  <a:chOff x="2849" y="1191"/>
                  <a:chExt cx="347" cy="597"/>
                </a:xfrm>
              </p:grpSpPr>
              <p:sp>
                <p:nvSpPr>
                  <p:cNvPr id="12330" name="Freeform 12329"/>
                  <p:cNvSpPr>
                    <a:spLocks noChangeAspect="1"/>
                  </p:cNvSpPr>
                  <p:nvPr/>
                </p:nvSpPr>
                <p:spPr>
                  <a:xfrm rot="27698474">
                    <a:off x="2860" y="1259"/>
                    <a:ext cx="201" cy="65"/>
                  </a:xfrm>
                  <a:custGeom>
                    <a:avLst/>
                    <a:gdLst>
                      <a:gd name="txL" fmla="*/ 0 w 21277"/>
                      <a:gd name="txT" fmla="*/ 0 h 21600"/>
                      <a:gd name="txR" fmla="*/ 21277 w 21277"/>
                      <a:gd name="txB" fmla="*/ 21600 h 21600"/>
                    </a:gdLst>
                    <a:ahLst/>
                    <a:cxnLst>
                      <a:cxn ang="180">
                        <a:pos x="0" y="16203"/>
                      </a:cxn>
                      <a:cxn ang="270">
                        <a:pos x="21276" y="3"/>
                      </a:cxn>
                      <a:cxn ang="90">
                        <a:pos x="20915" y="21600"/>
                      </a:cxn>
                    </a:cxnLst>
                    <a:rect l="txL" t="txT" r="txR" b="txB"/>
                    <a:pathLst>
                      <a:path w="21277" h="21600" fill="none">
                        <a:moveTo>
                          <a:pt x="0" y="16203"/>
                        </a:moveTo>
                        <a:arcTo wR="21600" hR="21600" stAng="-9931847" swAng="4589305"/>
                      </a:path>
                      <a:path w="21277" h="21600" stroke="0">
                        <a:moveTo>
                          <a:pt x="0" y="16203"/>
                        </a:moveTo>
                        <a:arcTo wR="21600" hR="21600" stAng="-9931847" swAng="4589305"/>
                        <a:lnTo>
                          <a:pt x="20915" y="21600"/>
                        </a:lnTo>
                        <a:close/>
                      </a:path>
                    </a:pathLst>
                  </a:custGeom>
                  <a:noFill/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2331" name="Freeform 12330"/>
                  <p:cNvSpPr>
                    <a:spLocks noChangeAspect="1"/>
                  </p:cNvSpPr>
                  <p:nvPr/>
                </p:nvSpPr>
                <p:spPr>
                  <a:xfrm rot="6915250">
                    <a:off x="2907" y="1227"/>
                    <a:ext cx="162" cy="120"/>
                  </a:xfrm>
                  <a:custGeom>
                    <a:avLst/>
                    <a:gdLst>
                      <a:gd name="txL" fmla="*/ 0 w 21134"/>
                      <a:gd name="txT" fmla="*/ 0 h 21600"/>
                      <a:gd name="txR" fmla="*/ 21134 w 21134"/>
                      <a:gd name="txB" fmla="*/ 21600 h 21600"/>
                    </a:gdLst>
                    <a:ahLst/>
                    <a:cxnLst>
                      <a:cxn ang="180">
                        <a:pos x="0" y="15677"/>
                      </a:cxn>
                      <a:cxn ang="270">
                        <a:pos x="21133" y="3"/>
                      </a:cxn>
                      <a:cxn ang="90">
                        <a:pos x="20772" y="21600"/>
                      </a:cxn>
                    </a:cxnLst>
                    <a:rect l="txL" t="txT" r="txR" b="txB"/>
                    <a:pathLst>
                      <a:path w="21134" h="21600" fill="none">
                        <a:moveTo>
                          <a:pt x="0" y="15677"/>
                        </a:moveTo>
                        <a:arcTo wR="21600" hR="21600" stAng="-9845091" swAng="4502548"/>
                      </a:path>
                      <a:path w="21134" h="21600" stroke="0">
                        <a:moveTo>
                          <a:pt x="0" y="15677"/>
                        </a:moveTo>
                        <a:arcTo wR="21600" hR="21600" stAng="-9845091" swAng="4502548"/>
                        <a:lnTo>
                          <a:pt x="20772" y="21600"/>
                        </a:lnTo>
                        <a:close/>
                      </a:path>
                    </a:pathLst>
                  </a:custGeom>
                  <a:noFill/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2332" name="Freeform 12331"/>
                  <p:cNvSpPr>
                    <a:spLocks noChangeAspect="1"/>
                  </p:cNvSpPr>
                  <p:nvPr/>
                </p:nvSpPr>
                <p:spPr>
                  <a:xfrm rot="7043491">
                    <a:off x="2975" y="1300"/>
                    <a:ext cx="124" cy="59"/>
                  </a:xfrm>
                  <a:custGeom>
                    <a:avLst/>
                    <a:gdLst>
                      <a:gd name="txL" fmla="*/ 0 w 19334"/>
                      <a:gd name="txT" fmla="*/ 0 h 21600"/>
                      <a:gd name="txR" fmla="*/ 19334 w 19334"/>
                      <a:gd name="txB" fmla="*/ 21600 h 21600"/>
                    </a:gdLst>
                    <a:ahLst/>
                    <a:cxnLst>
                      <a:cxn ang="180">
                        <a:pos x="0" y="11274"/>
                      </a:cxn>
                      <a:cxn ang="270">
                        <a:pos x="19333" y="3"/>
                      </a:cxn>
                      <a:cxn ang="90">
                        <a:pos x="18972" y="21600"/>
                      </a:cxn>
                    </a:cxnLst>
                    <a:rect l="txL" t="txT" r="txR" b="txB"/>
                    <a:pathLst>
                      <a:path w="19334" h="21600" fill="none">
                        <a:moveTo>
                          <a:pt x="0" y="11274"/>
                        </a:moveTo>
                        <a:arcTo wR="21600" hR="21600" stAng="-9086497" swAng="3743955"/>
                      </a:path>
                      <a:path w="19334" h="21600" stroke="0">
                        <a:moveTo>
                          <a:pt x="0" y="11274"/>
                        </a:moveTo>
                        <a:arcTo wR="21600" hR="21600" stAng="-9086497" swAng="3743955"/>
                        <a:lnTo>
                          <a:pt x="18972" y="21600"/>
                        </a:lnTo>
                        <a:close/>
                      </a:path>
                    </a:pathLst>
                  </a:custGeom>
                  <a:noFill/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2333" name="Freeform 12332"/>
                  <p:cNvSpPr>
                    <a:spLocks noChangeAspect="1"/>
                  </p:cNvSpPr>
                  <p:nvPr/>
                </p:nvSpPr>
                <p:spPr>
                  <a:xfrm rot="8283734">
                    <a:off x="3024" y="1334"/>
                    <a:ext cx="96" cy="58"/>
                  </a:xfrm>
                  <a:custGeom>
                    <a:avLst/>
                    <a:gdLst>
                      <a:gd name="txL" fmla="*/ 0 w 21665"/>
                      <a:gd name="txT" fmla="*/ 0 h 21600"/>
                      <a:gd name="txR" fmla="*/ 21665 w 21665"/>
                      <a:gd name="txB" fmla="*/ 21600 h 21600"/>
                    </a:gdLst>
                    <a:ahLst/>
                    <a:cxnLst>
                      <a:cxn ang="180">
                        <a:pos x="0" y="18030"/>
                      </a:cxn>
                      <a:cxn ang="0">
                        <a:pos x="21664" y="3"/>
                      </a:cxn>
                      <a:cxn ang="90">
                        <a:pos x="21303" y="21600"/>
                      </a:cxn>
                    </a:cxnLst>
                    <a:rect l="txL" t="txT" r="txR" b="txB"/>
                    <a:pathLst>
                      <a:path w="21665" h="21600" fill="none">
                        <a:moveTo>
                          <a:pt x="0" y="18030"/>
                        </a:moveTo>
                        <a:arcTo wR="21600" hR="21600" stAng="-10229199" swAng="4886657"/>
                      </a:path>
                      <a:path w="21665" h="21600" stroke="0">
                        <a:moveTo>
                          <a:pt x="0" y="18030"/>
                        </a:moveTo>
                        <a:arcTo wR="21600" hR="21600" stAng="-10229199" swAng="4886657"/>
                        <a:lnTo>
                          <a:pt x="21303" y="21600"/>
                        </a:lnTo>
                        <a:close/>
                      </a:path>
                    </a:pathLst>
                  </a:custGeom>
                  <a:noFill/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grpSp>
                <p:nvGrpSpPr>
                  <p:cNvPr id="12334" name="Group 12333"/>
                  <p:cNvGrpSpPr>
                    <a:grpSpLocks noChangeAspect="1"/>
                  </p:cNvGrpSpPr>
                  <p:nvPr/>
                </p:nvGrpSpPr>
                <p:grpSpPr>
                  <a:xfrm>
                    <a:off x="2849" y="1378"/>
                    <a:ext cx="347" cy="410"/>
                    <a:chOff x="2849" y="1378"/>
                    <a:chExt cx="347" cy="410"/>
                  </a:xfrm>
                </p:grpSpPr>
                <p:sp>
                  <p:nvSpPr>
                    <p:cNvPr id="12335" name="Freeform 12334"/>
                    <p:cNvSpPr>
                      <a:spLocks noChangeAspect="1"/>
                    </p:cNvSpPr>
                    <p:nvPr/>
                  </p:nvSpPr>
                  <p:spPr>
                    <a:xfrm rot="-23015995" flipH="1">
                      <a:off x="2891" y="1639"/>
                      <a:ext cx="305" cy="149"/>
                    </a:xfrm>
                    <a:custGeom>
                      <a:avLst/>
                      <a:gdLst>
                        <a:gd name="txL" fmla="*/ 0 w 29403"/>
                        <a:gd name="txT" fmla="*/ 0 h 21600"/>
                        <a:gd name="txR" fmla="*/ 29403 w 29403"/>
                        <a:gd name="txB" fmla="*/ 21600 h 21600"/>
                      </a:gdLst>
                      <a:ahLst/>
                      <a:cxnLst>
                        <a:cxn ang="180">
                          <a:pos x="0" y="12812"/>
                        </a:cxn>
                        <a:cxn ang="0">
                          <a:pos x="29402" y="2285"/>
                        </a:cxn>
                        <a:cxn ang="90">
                          <a:pos x="19732" y="21600"/>
                        </a:cxn>
                      </a:cxnLst>
                      <a:rect l="txL" t="txT" r="txR" b="txB"/>
                      <a:pathLst>
                        <a:path w="29403" h="21600" fill="none">
                          <a:moveTo>
                            <a:pt x="0" y="12812"/>
                          </a:moveTo>
                          <a:arcTo wR="21600" hR="21600" stAng="-9359601" swAng="5555283"/>
                        </a:path>
                        <a:path w="29403" h="21600" stroke="0">
                          <a:moveTo>
                            <a:pt x="0" y="12812"/>
                          </a:moveTo>
                          <a:arcTo wR="21600" hR="21600" stAng="-9359601" swAng="5555283"/>
                          <a:lnTo>
                            <a:pt x="19732" y="21600"/>
                          </a:lnTo>
                          <a:close/>
                        </a:path>
                      </a:pathLst>
                    </a:custGeom>
                    <a:noFill/>
                    <a:ln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2336" name="Freeform 12335"/>
                    <p:cNvSpPr>
                      <a:spLocks noChangeAspect="1"/>
                    </p:cNvSpPr>
                    <p:nvPr/>
                  </p:nvSpPr>
                  <p:spPr>
                    <a:xfrm rot="-317040">
                      <a:off x="2849" y="1378"/>
                      <a:ext cx="299" cy="287"/>
                    </a:xfrm>
                    <a:custGeom>
                      <a:avLst/>
                      <a:gdLst/>
                      <a:ahLst/>
                      <a:cxnLst/>
                      <a:pathLst>
                        <a:path w="360" h="346">
                          <a:moveTo>
                            <a:pt x="58" y="346"/>
                          </a:moveTo>
                          <a:cubicBezTo>
                            <a:pt x="32" y="295"/>
                            <a:pt x="0" y="32"/>
                            <a:pt x="180" y="16"/>
                          </a:cubicBezTo>
                          <a:cubicBezTo>
                            <a:pt x="360" y="0"/>
                            <a:pt x="359" y="265"/>
                            <a:pt x="339" y="320"/>
                          </a:cubicBezTo>
                          <a:cubicBezTo>
                            <a:pt x="208" y="310"/>
                            <a:pt x="204" y="306"/>
                            <a:pt x="58" y="346"/>
                          </a:cubicBezTo>
                          <a:close/>
                        </a:path>
                      </a:pathLst>
                    </a:custGeom>
                    <a:solidFill>
                      <a:schemeClr val="bg1">
                        <a:alpha val="100000"/>
                      </a:scheme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2337" name="Oval 12336"/>
                    <p:cNvSpPr>
                      <a:spLocks noChangeAspect="1"/>
                    </p:cNvSpPr>
                    <p:nvPr/>
                  </p:nvSpPr>
                  <p:spPr>
                    <a:xfrm>
                      <a:off x="2939" y="1403"/>
                      <a:ext cx="178" cy="229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rgbClr val="2F2F76"/>
                        </a:gs>
                        <a:gs pos="50000">
                          <a:srgbClr val="33CCFF"/>
                        </a:gs>
                        <a:gs pos="100000">
                          <a:srgbClr val="2F2F76"/>
                        </a:gs>
                      </a:gsLst>
                      <a:lin ang="0" scaled="1"/>
                      <a:tileRect/>
                    </a:gra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2338" name="Oval 12337"/>
                    <p:cNvSpPr>
                      <a:spLocks noChangeAspect="1"/>
                    </p:cNvSpPr>
                    <p:nvPr/>
                  </p:nvSpPr>
                  <p:spPr>
                    <a:xfrm>
                      <a:off x="2960" y="1412"/>
                      <a:ext cx="128" cy="128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2339" name="Oval 12338"/>
                    <p:cNvSpPr>
                      <a:spLocks noChangeAspect="1"/>
                    </p:cNvSpPr>
                    <p:nvPr/>
                  </p:nvSpPr>
                  <p:spPr>
                    <a:xfrm>
                      <a:off x="3004" y="1417"/>
                      <a:ext cx="68" cy="68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12340" name="Group 12339"/>
                <p:cNvGrpSpPr>
                  <a:grpSpLocks noChangeAspect="1"/>
                </p:cNvGrpSpPr>
                <p:nvPr/>
              </p:nvGrpSpPr>
              <p:grpSpPr>
                <a:xfrm>
                  <a:off x="3987" y="2146"/>
                  <a:ext cx="347" cy="597"/>
                  <a:chOff x="2849" y="1191"/>
                  <a:chExt cx="347" cy="597"/>
                </a:xfrm>
              </p:grpSpPr>
              <p:sp>
                <p:nvSpPr>
                  <p:cNvPr id="12341" name="Freeform 12340"/>
                  <p:cNvSpPr>
                    <a:spLocks noChangeAspect="1"/>
                  </p:cNvSpPr>
                  <p:nvPr/>
                </p:nvSpPr>
                <p:spPr>
                  <a:xfrm rot="27698474">
                    <a:off x="2860" y="1259"/>
                    <a:ext cx="201" cy="65"/>
                  </a:xfrm>
                  <a:custGeom>
                    <a:avLst/>
                    <a:gdLst>
                      <a:gd name="txL" fmla="*/ 0 w 21277"/>
                      <a:gd name="txT" fmla="*/ 0 h 21600"/>
                      <a:gd name="txR" fmla="*/ 21277 w 21277"/>
                      <a:gd name="txB" fmla="*/ 21600 h 21600"/>
                    </a:gdLst>
                    <a:ahLst/>
                    <a:cxnLst>
                      <a:cxn ang="180">
                        <a:pos x="0" y="16203"/>
                      </a:cxn>
                      <a:cxn ang="270">
                        <a:pos x="21276" y="3"/>
                      </a:cxn>
                      <a:cxn ang="90">
                        <a:pos x="20915" y="21600"/>
                      </a:cxn>
                    </a:cxnLst>
                    <a:rect l="txL" t="txT" r="txR" b="txB"/>
                    <a:pathLst>
                      <a:path w="21277" h="21600" fill="none">
                        <a:moveTo>
                          <a:pt x="0" y="16203"/>
                        </a:moveTo>
                        <a:arcTo wR="21600" hR="21600" stAng="-9931847" swAng="4589305"/>
                      </a:path>
                      <a:path w="21277" h="21600" stroke="0">
                        <a:moveTo>
                          <a:pt x="0" y="16203"/>
                        </a:moveTo>
                        <a:arcTo wR="21600" hR="21600" stAng="-9931847" swAng="4589305"/>
                        <a:lnTo>
                          <a:pt x="20915" y="21600"/>
                        </a:lnTo>
                        <a:close/>
                      </a:path>
                    </a:pathLst>
                  </a:custGeom>
                  <a:noFill/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2342" name="Freeform 12341"/>
                  <p:cNvSpPr>
                    <a:spLocks noChangeAspect="1"/>
                  </p:cNvSpPr>
                  <p:nvPr/>
                </p:nvSpPr>
                <p:spPr>
                  <a:xfrm rot="6915250">
                    <a:off x="2907" y="1227"/>
                    <a:ext cx="162" cy="120"/>
                  </a:xfrm>
                  <a:custGeom>
                    <a:avLst/>
                    <a:gdLst>
                      <a:gd name="txL" fmla="*/ 0 w 21134"/>
                      <a:gd name="txT" fmla="*/ 0 h 21600"/>
                      <a:gd name="txR" fmla="*/ 21134 w 21134"/>
                      <a:gd name="txB" fmla="*/ 21600 h 21600"/>
                    </a:gdLst>
                    <a:ahLst/>
                    <a:cxnLst>
                      <a:cxn ang="180">
                        <a:pos x="0" y="15677"/>
                      </a:cxn>
                      <a:cxn ang="270">
                        <a:pos x="21133" y="3"/>
                      </a:cxn>
                      <a:cxn ang="90">
                        <a:pos x="20772" y="21600"/>
                      </a:cxn>
                    </a:cxnLst>
                    <a:rect l="txL" t="txT" r="txR" b="txB"/>
                    <a:pathLst>
                      <a:path w="21134" h="21600" fill="none">
                        <a:moveTo>
                          <a:pt x="0" y="15677"/>
                        </a:moveTo>
                        <a:arcTo wR="21600" hR="21600" stAng="-9845091" swAng="4502548"/>
                      </a:path>
                      <a:path w="21134" h="21600" stroke="0">
                        <a:moveTo>
                          <a:pt x="0" y="15677"/>
                        </a:moveTo>
                        <a:arcTo wR="21600" hR="21600" stAng="-9845091" swAng="4502548"/>
                        <a:lnTo>
                          <a:pt x="20772" y="21600"/>
                        </a:lnTo>
                        <a:close/>
                      </a:path>
                    </a:pathLst>
                  </a:custGeom>
                  <a:noFill/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2343" name="Freeform 12342"/>
                  <p:cNvSpPr>
                    <a:spLocks noChangeAspect="1"/>
                  </p:cNvSpPr>
                  <p:nvPr/>
                </p:nvSpPr>
                <p:spPr>
                  <a:xfrm rot="7043491">
                    <a:off x="2975" y="1300"/>
                    <a:ext cx="124" cy="59"/>
                  </a:xfrm>
                  <a:custGeom>
                    <a:avLst/>
                    <a:gdLst>
                      <a:gd name="txL" fmla="*/ 0 w 19334"/>
                      <a:gd name="txT" fmla="*/ 0 h 21600"/>
                      <a:gd name="txR" fmla="*/ 19334 w 19334"/>
                      <a:gd name="txB" fmla="*/ 21600 h 21600"/>
                    </a:gdLst>
                    <a:ahLst/>
                    <a:cxnLst>
                      <a:cxn ang="180">
                        <a:pos x="0" y="11274"/>
                      </a:cxn>
                      <a:cxn ang="270">
                        <a:pos x="19333" y="3"/>
                      </a:cxn>
                      <a:cxn ang="90">
                        <a:pos x="18972" y="21600"/>
                      </a:cxn>
                    </a:cxnLst>
                    <a:rect l="txL" t="txT" r="txR" b="txB"/>
                    <a:pathLst>
                      <a:path w="19334" h="21600" fill="none">
                        <a:moveTo>
                          <a:pt x="0" y="11274"/>
                        </a:moveTo>
                        <a:arcTo wR="21600" hR="21600" stAng="-9086497" swAng="3743955"/>
                      </a:path>
                      <a:path w="19334" h="21600" stroke="0">
                        <a:moveTo>
                          <a:pt x="0" y="11274"/>
                        </a:moveTo>
                        <a:arcTo wR="21600" hR="21600" stAng="-9086497" swAng="3743955"/>
                        <a:lnTo>
                          <a:pt x="18972" y="21600"/>
                        </a:lnTo>
                        <a:close/>
                      </a:path>
                    </a:pathLst>
                  </a:custGeom>
                  <a:noFill/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2344" name="Freeform 12343"/>
                  <p:cNvSpPr>
                    <a:spLocks noChangeAspect="1"/>
                  </p:cNvSpPr>
                  <p:nvPr/>
                </p:nvSpPr>
                <p:spPr>
                  <a:xfrm rot="8283734">
                    <a:off x="3024" y="1334"/>
                    <a:ext cx="96" cy="58"/>
                  </a:xfrm>
                  <a:custGeom>
                    <a:avLst/>
                    <a:gdLst>
                      <a:gd name="txL" fmla="*/ 0 w 21665"/>
                      <a:gd name="txT" fmla="*/ 0 h 21600"/>
                      <a:gd name="txR" fmla="*/ 21665 w 21665"/>
                      <a:gd name="txB" fmla="*/ 21600 h 21600"/>
                    </a:gdLst>
                    <a:ahLst/>
                    <a:cxnLst>
                      <a:cxn ang="180">
                        <a:pos x="0" y="18030"/>
                      </a:cxn>
                      <a:cxn ang="0">
                        <a:pos x="21664" y="3"/>
                      </a:cxn>
                      <a:cxn ang="90">
                        <a:pos x="21303" y="21600"/>
                      </a:cxn>
                    </a:cxnLst>
                    <a:rect l="txL" t="txT" r="txR" b="txB"/>
                    <a:pathLst>
                      <a:path w="21665" h="21600" fill="none">
                        <a:moveTo>
                          <a:pt x="0" y="18030"/>
                        </a:moveTo>
                        <a:arcTo wR="21600" hR="21600" stAng="-10229199" swAng="4886657"/>
                      </a:path>
                      <a:path w="21665" h="21600" stroke="0">
                        <a:moveTo>
                          <a:pt x="0" y="18030"/>
                        </a:moveTo>
                        <a:arcTo wR="21600" hR="21600" stAng="-10229199" swAng="4886657"/>
                        <a:lnTo>
                          <a:pt x="21303" y="21600"/>
                        </a:lnTo>
                        <a:close/>
                      </a:path>
                    </a:pathLst>
                  </a:custGeom>
                  <a:noFill/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grpSp>
                <p:nvGrpSpPr>
                  <p:cNvPr id="12345" name="Group 12344"/>
                  <p:cNvGrpSpPr>
                    <a:grpSpLocks noChangeAspect="1"/>
                  </p:cNvGrpSpPr>
                  <p:nvPr/>
                </p:nvGrpSpPr>
                <p:grpSpPr>
                  <a:xfrm>
                    <a:off x="2849" y="1378"/>
                    <a:ext cx="347" cy="410"/>
                    <a:chOff x="2849" y="1378"/>
                    <a:chExt cx="347" cy="410"/>
                  </a:xfrm>
                </p:grpSpPr>
                <p:sp>
                  <p:nvSpPr>
                    <p:cNvPr id="12346" name="Freeform 12345"/>
                    <p:cNvSpPr>
                      <a:spLocks noChangeAspect="1"/>
                    </p:cNvSpPr>
                    <p:nvPr/>
                  </p:nvSpPr>
                  <p:spPr>
                    <a:xfrm rot="-23015995" flipH="1">
                      <a:off x="2891" y="1639"/>
                      <a:ext cx="305" cy="149"/>
                    </a:xfrm>
                    <a:custGeom>
                      <a:avLst/>
                      <a:gdLst>
                        <a:gd name="txL" fmla="*/ 0 w 29403"/>
                        <a:gd name="txT" fmla="*/ 0 h 21600"/>
                        <a:gd name="txR" fmla="*/ 29403 w 29403"/>
                        <a:gd name="txB" fmla="*/ 21600 h 21600"/>
                      </a:gdLst>
                      <a:ahLst/>
                      <a:cxnLst>
                        <a:cxn ang="180">
                          <a:pos x="0" y="12812"/>
                        </a:cxn>
                        <a:cxn ang="0">
                          <a:pos x="29402" y="2285"/>
                        </a:cxn>
                        <a:cxn ang="90">
                          <a:pos x="19732" y="21600"/>
                        </a:cxn>
                      </a:cxnLst>
                      <a:rect l="txL" t="txT" r="txR" b="txB"/>
                      <a:pathLst>
                        <a:path w="29403" h="21600" fill="none">
                          <a:moveTo>
                            <a:pt x="0" y="12812"/>
                          </a:moveTo>
                          <a:arcTo wR="21600" hR="21600" stAng="-9359601" swAng="5555283"/>
                        </a:path>
                        <a:path w="29403" h="21600" stroke="0">
                          <a:moveTo>
                            <a:pt x="0" y="12812"/>
                          </a:moveTo>
                          <a:arcTo wR="21600" hR="21600" stAng="-9359601" swAng="5555283"/>
                          <a:lnTo>
                            <a:pt x="19732" y="21600"/>
                          </a:lnTo>
                          <a:close/>
                        </a:path>
                      </a:pathLst>
                    </a:custGeom>
                    <a:noFill/>
                    <a:ln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2347" name="Freeform 12346"/>
                    <p:cNvSpPr>
                      <a:spLocks noChangeAspect="1"/>
                    </p:cNvSpPr>
                    <p:nvPr/>
                  </p:nvSpPr>
                  <p:spPr>
                    <a:xfrm rot="-317040">
                      <a:off x="2849" y="1378"/>
                      <a:ext cx="299" cy="287"/>
                    </a:xfrm>
                    <a:custGeom>
                      <a:avLst/>
                      <a:gdLst/>
                      <a:ahLst/>
                      <a:cxnLst/>
                      <a:pathLst>
                        <a:path w="360" h="346">
                          <a:moveTo>
                            <a:pt x="58" y="346"/>
                          </a:moveTo>
                          <a:cubicBezTo>
                            <a:pt x="32" y="295"/>
                            <a:pt x="0" y="32"/>
                            <a:pt x="180" y="16"/>
                          </a:cubicBezTo>
                          <a:cubicBezTo>
                            <a:pt x="360" y="0"/>
                            <a:pt x="359" y="265"/>
                            <a:pt x="339" y="320"/>
                          </a:cubicBezTo>
                          <a:cubicBezTo>
                            <a:pt x="208" y="310"/>
                            <a:pt x="204" y="306"/>
                            <a:pt x="58" y="346"/>
                          </a:cubicBezTo>
                          <a:close/>
                        </a:path>
                      </a:pathLst>
                    </a:custGeom>
                    <a:solidFill>
                      <a:schemeClr val="bg1">
                        <a:alpha val="100000"/>
                      </a:scheme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2348" name="Oval 12347"/>
                    <p:cNvSpPr>
                      <a:spLocks noChangeAspect="1"/>
                    </p:cNvSpPr>
                    <p:nvPr/>
                  </p:nvSpPr>
                  <p:spPr>
                    <a:xfrm>
                      <a:off x="2939" y="1403"/>
                      <a:ext cx="178" cy="229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rgbClr val="2F2F76"/>
                        </a:gs>
                        <a:gs pos="50000">
                          <a:srgbClr val="33CCFF"/>
                        </a:gs>
                        <a:gs pos="100000">
                          <a:srgbClr val="2F2F76"/>
                        </a:gs>
                      </a:gsLst>
                      <a:lin ang="0" scaled="1"/>
                      <a:tileRect/>
                    </a:gra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2349" name="Oval 12348"/>
                    <p:cNvSpPr>
                      <a:spLocks noChangeAspect="1"/>
                    </p:cNvSpPr>
                    <p:nvPr/>
                  </p:nvSpPr>
                  <p:spPr>
                    <a:xfrm>
                      <a:off x="2960" y="1412"/>
                      <a:ext cx="128" cy="128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2350" name="Oval 12349"/>
                    <p:cNvSpPr>
                      <a:spLocks noChangeAspect="1"/>
                    </p:cNvSpPr>
                    <p:nvPr/>
                  </p:nvSpPr>
                  <p:spPr>
                    <a:xfrm>
                      <a:off x="3004" y="1417"/>
                      <a:ext cx="68" cy="68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12351" name="Group 12350"/>
                <p:cNvGrpSpPr>
                  <a:grpSpLocks noChangeAspect="1"/>
                </p:cNvGrpSpPr>
                <p:nvPr/>
              </p:nvGrpSpPr>
              <p:grpSpPr>
                <a:xfrm>
                  <a:off x="3248" y="2736"/>
                  <a:ext cx="160" cy="161"/>
                  <a:chOff x="1968" y="1279"/>
                  <a:chExt cx="160" cy="161"/>
                </a:xfrm>
              </p:grpSpPr>
              <p:sp>
                <p:nvSpPr>
                  <p:cNvPr id="12352" name="Freeform 12351"/>
                  <p:cNvSpPr>
                    <a:spLocks noChangeAspect="1"/>
                  </p:cNvSpPr>
                  <p:nvPr/>
                </p:nvSpPr>
                <p:spPr>
                  <a:xfrm rot="-3769143" flipH="1">
                    <a:off x="1971" y="1311"/>
                    <a:ext cx="160" cy="97"/>
                  </a:xfrm>
                  <a:custGeom>
                    <a:avLst/>
                    <a:gdLst>
                      <a:gd name="txL" fmla="*/ 0 w 21298"/>
                      <a:gd name="txT" fmla="*/ 0 h 19322"/>
                      <a:gd name="txR" fmla="*/ 21298 w 21298"/>
                      <a:gd name="txB" fmla="*/ 19322 h 19322"/>
                    </a:gdLst>
                    <a:ahLst/>
                    <a:cxnLst>
                      <a:cxn ang="180">
                        <a:pos x="0" y="15720"/>
                      </a:cxn>
                      <a:cxn ang="270">
                        <a:pos x="11643" y="0"/>
                      </a:cxn>
                      <a:cxn ang="0">
                        <a:pos x="21298" y="19322"/>
                      </a:cxn>
                    </a:cxnLst>
                    <a:rect l="txL" t="txT" r="txR" b="txB"/>
                    <a:pathLst>
                      <a:path w="21298" h="19322" fill="none">
                        <a:moveTo>
                          <a:pt x="0" y="15720"/>
                        </a:moveTo>
                        <a:arcTo wR="21600" hR="21600" stAng="-10224045" swAng="3230996"/>
                      </a:path>
                      <a:path w="21298" h="19322" stroke="0">
                        <a:moveTo>
                          <a:pt x="0" y="15720"/>
                        </a:moveTo>
                        <a:arcTo wR="21600" hR="21600" stAng="-10224045" swAng="3230996"/>
                        <a:lnTo>
                          <a:pt x="21298" y="19322"/>
                        </a:lnTo>
                        <a:close/>
                      </a:path>
                    </a:pathLst>
                  </a:custGeom>
                  <a:noFill/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2353" name="Freeform 12352"/>
                  <p:cNvSpPr>
                    <a:spLocks noChangeAspect="1"/>
                  </p:cNvSpPr>
                  <p:nvPr/>
                </p:nvSpPr>
                <p:spPr>
                  <a:xfrm rot="-45352522" flipH="1">
                    <a:off x="1968" y="1279"/>
                    <a:ext cx="160" cy="97"/>
                  </a:xfrm>
                  <a:custGeom>
                    <a:avLst/>
                    <a:gdLst>
                      <a:gd name="txL" fmla="*/ 0 w 21298"/>
                      <a:gd name="txT" fmla="*/ 0 h 19322"/>
                      <a:gd name="txR" fmla="*/ 21298 w 21298"/>
                      <a:gd name="txB" fmla="*/ 19322 h 19322"/>
                    </a:gdLst>
                    <a:ahLst/>
                    <a:cxnLst>
                      <a:cxn ang="180">
                        <a:pos x="0" y="15720"/>
                      </a:cxn>
                      <a:cxn ang="270">
                        <a:pos x="11643" y="0"/>
                      </a:cxn>
                      <a:cxn ang="0">
                        <a:pos x="21298" y="19322"/>
                      </a:cxn>
                    </a:cxnLst>
                    <a:rect l="txL" t="txT" r="txR" b="txB"/>
                    <a:pathLst>
                      <a:path w="21298" h="19322" fill="none">
                        <a:moveTo>
                          <a:pt x="0" y="15720"/>
                        </a:moveTo>
                        <a:arcTo wR="21600" hR="21600" stAng="-10224045" swAng="3230996"/>
                      </a:path>
                      <a:path w="21298" h="19322" stroke="0">
                        <a:moveTo>
                          <a:pt x="0" y="15720"/>
                        </a:moveTo>
                        <a:arcTo wR="21600" hR="21600" stAng="-10224045" swAng="3230996"/>
                        <a:lnTo>
                          <a:pt x="21298" y="19322"/>
                        </a:lnTo>
                        <a:close/>
                      </a:path>
                    </a:pathLst>
                  </a:custGeom>
                  <a:noFill/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</p:grpSp>
            <p:grpSp>
              <p:nvGrpSpPr>
                <p:cNvPr id="12354" name="Group 12353"/>
                <p:cNvGrpSpPr>
                  <a:grpSpLocks noChangeAspect="1"/>
                </p:cNvGrpSpPr>
                <p:nvPr/>
              </p:nvGrpSpPr>
              <p:grpSpPr>
                <a:xfrm flipH="1">
                  <a:off x="4276" y="2572"/>
                  <a:ext cx="144" cy="161"/>
                  <a:chOff x="1968" y="1279"/>
                  <a:chExt cx="160" cy="161"/>
                </a:xfrm>
              </p:grpSpPr>
              <p:sp>
                <p:nvSpPr>
                  <p:cNvPr id="12355" name="Freeform 12354"/>
                  <p:cNvSpPr>
                    <a:spLocks noChangeAspect="1"/>
                  </p:cNvSpPr>
                  <p:nvPr/>
                </p:nvSpPr>
                <p:spPr>
                  <a:xfrm rot="-3769143" flipH="1">
                    <a:off x="1971" y="1311"/>
                    <a:ext cx="160" cy="97"/>
                  </a:xfrm>
                  <a:custGeom>
                    <a:avLst/>
                    <a:gdLst>
                      <a:gd name="txL" fmla="*/ 0 w 21298"/>
                      <a:gd name="txT" fmla="*/ 0 h 19322"/>
                      <a:gd name="txR" fmla="*/ 21298 w 21298"/>
                      <a:gd name="txB" fmla="*/ 19322 h 19322"/>
                    </a:gdLst>
                    <a:ahLst/>
                    <a:cxnLst>
                      <a:cxn ang="180">
                        <a:pos x="0" y="15720"/>
                      </a:cxn>
                      <a:cxn ang="270">
                        <a:pos x="11643" y="0"/>
                      </a:cxn>
                      <a:cxn ang="0">
                        <a:pos x="21298" y="19322"/>
                      </a:cxn>
                    </a:cxnLst>
                    <a:rect l="txL" t="txT" r="txR" b="txB"/>
                    <a:pathLst>
                      <a:path w="21298" h="19322" fill="none">
                        <a:moveTo>
                          <a:pt x="0" y="15720"/>
                        </a:moveTo>
                        <a:arcTo wR="21600" hR="21600" stAng="-10224045" swAng="3230996"/>
                      </a:path>
                      <a:path w="21298" h="19322" stroke="0">
                        <a:moveTo>
                          <a:pt x="0" y="15720"/>
                        </a:moveTo>
                        <a:arcTo wR="21600" hR="21600" stAng="-10224045" swAng="3230996"/>
                        <a:lnTo>
                          <a:pt x="21298" y="19322"/>
                        </a:lnTo>
                        <a:close/>
                      </a:path>
                    </a:pathLst>
                  </a:custGeom>
                  <a:noFill/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2356" name="Freeform 12355"/>
                  <p:cNvSpPr>
                    <a:spLocks noChangeAspect="1"/>
                  </p:cNvSpPr>
                  <p:nvPr/>
                </p:nvSpPr>
                <p:spPr>
                  <a:xfrm rot="-45352522" flipH="1">
                    <a:off x="1968" y="1279"/>
                    <a:ext cx="160" cy="97"/>
                  </a:xfrm>
                  <a:custGeom>
                    <a:avLst/>
                    <a:gdLst>
                      <a:gd name="txL" fmla="*/ 0 w 21298"/>
                      <a:gd name="txT" fmla="*/ 0 h 19322"/>
                      <a:gd name="txR" fmla="*/ 21298 w 21298"/>
                      <a:gd name="txB" fmla="*/ 19322 h 19322"/>
                    </a:gdLst>
                    <a:ahLst/>
                    <a:cxnLst>
                      <a:cxn ang="180">
                        <a:pos x="0" y="15720"/>
                      </a:cxn>
                      <a:cxn ang="270">
                        <a:pos x="11643" y="0"/>
                      </a:cxn>
                      <a:cxn ang="0">
                        <a:pos x="21298" y="19322"/>
                      </a:cxn>
                    </a:cxnLst>
                    <a:rect l="txL" t="txT" r="txR" b="txB"/>
                    <a:pathLst>
                      <a:path w="21298" h="19322" fill="none">
                        <a:moveTo>
                          <a:pt x="0" y="15720"/>
                        </a:moveTo>
                        <a:arcTo wR="21600" hR="21600" stAng="-10224045" swAng="3230996"/>
                      </a:path>
                      <a:path w="21298" h="19322" stroke="0">
                        <a:moveTo>
                          <a:pt x="0" y="15720"/>
                        </a:moveTo>
                        <a:arcTo wR="21600" hR="21600" stAng="-10224045" swAng="3230996"/>
                        <a:lnTo>
                          <a:pt x="21298" y="19322"/>
                        </a:lnTo>
                        <a:close/>
                      </a:path>
                    </a:pathLst>
                  </a:custGeom>
                  <a:noFill/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</p:grpSp>
          </p:grpSp>
        </p:grpSp>
        <p:sp>
          <p:nvSpPr>
            <p:cNvPr id="12357" name="Freeform 12356"/>
            <p:cNvSpPr>
              <a:spLocks noChangeAspect="1"/>
            </p:cNvSpPr>
            <p:nvPr/>
          </p:nvSpPr>
          <p:spPr>
            <a:xfrm rot="466985">
              <a:off x="2020" y="1485"/>
              <a:ext cx="213" cy="184"/>
            </a:xfrm>
            <a:custGeom>
              <a:avLst/>
              <a:gdLst/>
              <a:ahLst/>
              <a:cxnLst/>
              <a:pathLst>
                <a:path w="436" h="377">
                  <a:moveTo>
                    <a:pt x="0" y="0"/>
                  </a:moveTo>
                  <a:lnTo>
                    <a:pt x="380" y="377"/>
                  </a:lnTo>
                  <a:lnTo>
                    <a:pt x="436" y="2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58" name="Freeform 12357"/>
            <p:cNvSpPr>
              <a:spLocks noChangeAspect="1"/>
            </p:cNvSpPr>
            <p:nvPr/>
          </p:nvSpPr>
          <p:spPr>
            <a:xfrm rot="466985">
              <a:off x="2099" y="1603"/>
              <a:ext cx="117" cy="213"/>
            </a:xfrm>
            <a:custGeom>
              <a:avLst/>
              <a:gdLst/>
              <a:ahLst/>
              <a:cxnLst/>
              <a:pathLst>
                <a:path w="240" h="437">
                  <a:moveTo>
                    <a:pt x="0" y="0"/>
                  </a:moveTo>
                  <a:lnTo>
                    <a:pt x="184" y="437"/>
                  </a:lnTo>
                  <a:lnTo>
                    <a:pt x="240" y="2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59" name="Freeform 12358"/>
            <p:cNvSpPr>
              <a:spLocks noChangeAspect="1"/>
            </p:cNvSpPr>
            <p:nvPr/>
          </p:nvSpPr>
          <p:spPr>
            <a:xfrm rot="466985">
              <a:off x="2025" y="1632"/>
              <a:ext cx="175" cy="201"/>
            </a:xfrm>
            <a:custGeom>
              <a:avLst/>
              <a:gdLst/>
              <a:ahLst/>
              <a:cxnLst/>
              <a:pathLst>
                <a:path w="360" h="412">
                  <a:moveTo>
                    <a:pt x="0" y="0"/>
                  </a:moveTo>
                  <a:lnTo>
                    <a:pt x="212" y="412"/>
                  </a:lnTo>
                  <a:lnTo>
                    <a:pt x="360" y="2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60" name="Freeform 12359"/>
            <p:cNvSpPr>
              <a:spLocks noChangeAspect="1"/>
            </p:cNvSpPr>
            <p:nvPr/>
          </p:nvSpPr>
          <p:spPr>
            <a:xfrm rot="466985">
              <a:off x="1690" y="1355"/>
              <a:ext cx="90" cy="170"/>
            </a:xfrm>
            <a:custGeom>
              <a:avLst/>
              <a:gdLst/>
              <a:ahLst/>
              <a:cxnLst/>
              <a:pathLst>
                <a:path w="184" h="348">
                  <a:moveTo>
                    <a:pt x="0" y="0"/>
                  </a:moveTo>
                  <a:lnTo>
                    <a:pt x="40" y="348"/>
                  </a:lnTo>
                  <a:lnTo>
                    <a:pt x="184" y="2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61" name="Freeform 12360"/>
            <p:cNvSpPr>
              <a:spLocks noChangeAspect="1"/>
            </p:cNvSpPr>
            <p:nvPr/>
          </p:nvSpPr>
          <p:spPr>
            <a:xfrm rot="466985">
              <a:off x="1643" y="1353"/>
              <a:ext cx="71" cy="117"/>
            </a:xfrm>
            <a:custGeom>
              <a:avLst/>
              <a:gdLst/>
              <a:ahLst/>
              <a:cxnLst/>
              <a:pathLst>
                <a:path w="144" h="240">
                  <a:moveTo>
                    <a:pt x="96" y="0"/>
                  </a:moveTo>
                  <a:lnTo>
                    <a:pt x="0" y="192"/>
                  </a:lnTo>
                  <a:lnTo>
                    <a:pt x="144" y="240"/>
                  </a:lnTo>
                  <a:lnTo>
                    <a:pt x="96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62" name="Freeform 12361"/>
            <p:cNvSpPr>
              <a:spLocks noChangeAspect="1"/>
            </p:cNvSpPr>
            <p:nvPr/>
          </p:nvSpPr>
          <p:spPr>
            <a:xfrm rot="466985">
              <a:off x="1287" y="1429"/>
              <a:ext cx="168" cy="141"/>
            </a:xfrm>
            <a:custGeom>
              <a:avLst/>
              <a:gdLst/>
              <a:ahLst/>
              <a:cxnLst/>
              <a:pathLst>
                <a:path w="344" h="288">
                  <a:moveTo>
                    <a:pt x="344" y="0"/>
                  </a:moveTo>
                  <a:lnTo>
                    <a:pt x="0" y="148"/>
                  </a:lnTo>
                  <a:lnTo>
                    <a:pt x="96" y="288"/>
                  </a:lnTo>
                  <a:lnTo>
                    <a:pt x="344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63" name="Freeform 12362"/>
            <p:cNvSpPr>
              <a:spLocks noChangeAspect="1"/>
            </p:cNvSpPr>
            <p:nvPr/>
          </p:nvSpPr>
          <p:spPr>
            <a:xfrm rot="466985">
              <a:off x="1549" y="1339"/>
              <a:ext cx="143" cy="138"/>
            </a:xfrm>
            <a:custGeom>
              <a:avLst/>
              <a:gdLst/>
              <a:ahLst/>
              <a:cxnLst/>
              <a:pathLst>
                <a:path w="293" h="283">
                  <a:moveTo>
                    <a:pt x="293" y="0"/>
                  </a:moveTo>
                  <a:lnTo>
                    <a:pt x="0" y="240"/>
                  </a:lnTo>
                  <a:lnTo>
                    <a:pt x="168" y="283"/>
                  </a:lnTo>
                  <a:lnTo>
                    <a:pt x="293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64" name="Freeform 12363"/>
            <p:cNvSpPr>
              <a:spLocks noChangeAspect="1"/>
            </p:cNvSpPr>
            <p:nvPr/>
          </p:nvSpPr>
          <p:spPr>
            <a:xfrm rot="466985">
              <a:off x="1364" y="1424"/>
              <a:ext cx="113" cy="197"/>
            </a:xfrm>
            <a:custGeom>
              <a:avLst/>
              <a:gdLst/>
              <a:ahLst/>
              <a:cxnLst/>
              <a:pathLst>
                <a:path w="231" h="402">
                  <a:moveTo>
                    <a:pt x="231" y="0"/>
                  </a:moveTo>
                  <a:lnTo>
                    <a:pt x="0" y="402"/>
                  </a:lnTo>
                  <a:lnTo>
                    <a:pt x="173" y="392"/>
                  </a:lnTo>
                  <a:lnTo>
                    <a:pt x="231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65" name="Freeform 12364"/>
            <p:cNvSpPr>
              <a:spLocks noChangeAspect="1"/>
            </p:cNvSpPr>
            <p:nvPr/>
          </p:nvSpPr>
          <p:spPr>
            <a:xfrm rot="466985">
              <a:off x="1466" y="1339"/>
              <a:ext cx="207" cy="151"/>
            </a:xfrm>
            <a:custGeom>
              <a:avLst/>
              <a:gdLst/>
              <a:ahLst/>
              <a:cxnLst/>
              <a:pathLst>
                <a:path w="424" h="309">
                  <a:moveTo>
                    <a:pt x="424" y="0"/>
                  </a:moveTo>
                  <a:lnTo>
                    <a:pt x="0" y="192"/>
                  </a:lnTo>
                  <a:lnTo>
                    <a:pt x="155" y="309"/>
                  </a:lnTo>
                  <a:lnTo>
                    <a:pt x="424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66" name="Freeform 12365"/>
            <p:cNvSpPr>
              <a:spLocks noChangeAspect="1"/>
            </p:cNvSpPr>
            <p:nvPr/>
          </p:nvSpPr>
          <p:spPr>
            <a:xfrm rot="466985">
              <a:off x="1349" y="1428"/>
              <a:ext cx="121" cy="123"/>
            </a:xfrm>
            <a:custGeom>
              <a:avLst/>
              <a:gdLst/>
              <a:ahLst/>
              <a:cxnLst/>
              <a:pathLst>
                <a:path w="248" h="252">
                  <a:moveTo>
                    <a:pt x="248" y="0"/>
                  </a:moveTo>
                  <a:lnTo>
                    <a:pt x="0" y="204"/>
                  </a:lnTo>
                  <a:lnTo>
                    <a:pt x="144" y="252"/>
                  </a:lnTo>
                  <a:lnTo>
                    <a:pt x="248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67" name="Freeform 12366"/>
            <p:cNvSpPr>
              <a:spLocks noChangeAspect="1"/>
            </p:cNvSpPr>
            <p:nvPr/>
          </p:nvSpPr>
          <p:spPr>
            <a:xfrm rot="466985">
              <a:off x="2073" y="1578"/>
              <a:ext cx="182" cy="169"/>
            </a:xfrm>
            <a:custGeom>
              <a:avLst/>
              <a:gdLst/>
              <a:ahLst/>
              <a:cxnLst/>
              <a:pathLst>
                <a:path w="373" h="347">
                  <a:moveTo>
                    <a:pt x="0" y="0"/>
                  </a:moveTo>
                  <a:lnTo>
                    <a:pt x="186" y="347"/>
                  </a:lnTo>
                  <a:lnTo>
                    <a:pt x="373" y="2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68" name="Freeform 12367"/>
            <p:cNvSpPr>
              <a:spLocks noChangeAspect="1"/>
            </p:cNvSpPr>
            <p:nvPr/>
          </p:nvSpPr>
          <p:spPr>
            <a:xfrm rot="466985">
              <a:off x="2023" y="1484"/>
              <a:ext cx="152" cy="211"/>
            </a:xfrm>
            <a:custGeom>
              <a:avLst/>
              <a:gdLst/>
              <a:ahLst/>
              <a:cxnLst/>
              <a:pathLst>
                <a:path w="311" h="433">
                  <a:moveTo>
                    <a:pt x="0" y="0"/>
                  </a:moveTo>
                  <a:lnTo>
                    <a:pt x="197" y="433"/>
                  </a:lnTo>
                  <a:lnTo>
                    <a:pt x="311" y="30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grpSp>
          <p:nvGrpSpPr>
            <p:cNvPr id="12369" name="Group 12368"/>
            <p:cNvGrpSpPr>
              <a:grpSpLocks noChangeAspect="1"/>
            </p:cNvGrpSpPr>
            <p:nvPr/>
          </p:nvGrpSpPr>
          <p:grpSpPr>
            <a:xfrm rot="466985">
              <a:off x="1429" y="1668"/>
              <a:ext cx="643" cy="163"/>
              <a:chOff x="3168" y="2592"/>
              <a:chExt cx="1319" cy="336"/>
            </a:xfrm>
          </p:grpSpPr>
          <p:sp>
            <p:nvSpPr>
              <p:cNvPr id="12370" name="Oval 12369"/>
              <p:cNvSpPr>
                <a:spLocks noChangeAspect="1"/>
              </p:cNvSpPr>
              <p:nvPr/>
            </p:nvSpPr>
            <p:spPr>
              <a:xfrm>
                <a:off x="3744" y="2688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371" name="Oval 12370"/>
              <p:cNvSpPr>
                <a:spLocks noChangeAspect="1"/>
              </p:cNvSpPr>
              <p:nvPr/>
            </p:nvSpPr>
            <p:spPr>
              <a:xfrm>
                <a:off x="3600" y="2736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372" name="Oval 12371"/>
              <p:cNvSpPr>
                <a:spLocks noChangeAspect="1"/>
              </p:cNvSpPr>
              <p:nvPr/>
            </p:nvSpPr>
            <p:spPr>
              <a:xfrm>
                <a:off x="3696" y="2784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373" name="Oval 12372"/>
              <p:cNvSpPr>
                <a:spLocks noChangeAspect="1"/>
              </p:cNvSpPr>
              <p:nvPr/>
            </p:nvSpPr>
            <p:spPr>
              <a:xfrm>
                <a:off x="3504" y="2832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374" name="Oval 12373"/>
              <p:cNvSpPr>
                <a:spLocks noChangeAspect="1"/>
              </p:cNvSpPr>
              <p:nvPr/>
            </p:nvSpPr>
            <p:spPr>
              <a:xfrm>
                <a:off x="3408" y="2832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375" name="Oval 12374"/>
              <p:cNvSpPr>
                <a:spLocks noChangeAspect="1"/>
              </p:cNvSpPr>
              <p:nvPr/>
            </p:nvSpPr>
            <p:spPr>
              <a:xfrm>
                <a:off x="4249" y="2640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376" name="Oval 12375"/>
              <p:cNvSpPr>
                <a:spLocks noChangeAspect="1"/>
              </p:cNvSpPr>
              <p:nvPr/>
            </p:nvSpPr>
            <p:spPr>
              <a:xfrm>
                <a:off x="4441" y="2640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377" name="Oval 12376"/>
              <p:cNvSpPr>
                <a:spLocks noChangeAspect="1"/>
              </p:cNvSpPr>
              <p:nvPr/>
            </p:nvSpPr>
            <p:spPr>
              <a:xfrm>
                <a:off x="4368" y="2665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378" name="Oval 12377"/>
              <p:cNvSpPr>
                <a:spLocks noChangeAspect="1"/>
              </p:cNvSpPr>
              <p:nvPr/>
            </p:nvSpPr>
            <p:spPr>
              <a:xfrm>
                <a:off x="4176" y="2688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379" name="Oval 12378"/>
              <p:cNvSpPr>
                <a:spLocks noChangeAspect="1"/>
              </p:cNvSpPr>
              <p:nvPr/>
            </p:nvSpPr>
            <p:spPr>
              <a:xfrm>
                <a:off x="4464" y="2736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380" name="Oval 12379"/>
              <p:cNvSpPr>
                <a:spLocks noChangeAspect="1"/>
              </p:cNvSpPr>
              <p:nvPr/>
            </p:nvSpPr>
            <p:spPr>
              <a:xfrm>
                <a:off x="4320" y="2736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381" name="Oval 12380"/>
              <p:cNvSpPr>
                <a:spLocks noChangeAspect="1"/>
              </p:cNvSpPr>
              <p:nvPr/>
            </p:nvSpPr>
            <p:spPr>
              <a:xfrm>
                <a:off x="3289" y="2809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382" name="Oval 12381"/>
              <p:cNvSpPr>
                <a:spLocks noChangeAspect="1"/>
              </p:cNvSpPr>
              <p:nvPr/>
            </p:nvSpPr>
            <p:spPr>
              <a:xfrm>
                <a:off x="3385" y="2905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383" name="Oval 12382"/>
              <p:cNvSpPr>
                <a:spLocks noChangeAspect="1"/>
              </p:cNvSpPr>
              <p:nvPr/>
            </p:nvSpPr>
            <p:spPr>
              <a:xfrm>
                <a:off x="3619" y="2823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384" name="Oval 12383"/>
              <p:cNvSpPr>
                <a:spLocks noChangeAspect="1"/>
              </p:cNvSpPr>
              <p:nvPr/>
            </p:nvSpPr>
            <p:spPr>
              <a:xfrm>
                <a:off x="3961" y="2592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385" name="Oval 12384"/>
              <p:cNvSpPr>
                <a:spLocks noChangeAspect="1"/>
              </p:cNvSpPr>
              <p:nvPr/>
            </p:nvSpPr>
            <p:spPr>
              <a:xfrm>
                <a:off x="4057" y="2688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386" name="Oval 12385"/>
              <p:cNvSpPr>
                <a:spLocks noChangeAspect="1"/>
              </p:cNvSpPr>
              <p:nvPr/>
            </p:nvSpPr>
            <p:spPr>
              <a:xfrm>
                <a:off x="3168" y="2761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12387" name="Freeform 12386"/>
            <p:cNvSpPr>
              <a:spLocks noChangeAspect="1"/>
            </p:cNvSpPr>
            <p:nvPr/>
          </p:nvSpPr>
          <p:spPr>
            <a:xfrm rot="466985">
              <a:off x="2023" y="1500"/>
              <a:ext cx="120" cy="211"/>
            </a:xfrm>
            <a:custGeom>
              <a:avLst/>
              <a:gdLst/>
              <a:ahLst/>
              <a:cxnLst/>
              <a:pathLst>
                <a:path w="247" h="431">
                  <a:moveTo>
                    <a:pt x="0" y="0"/>
                  </a:moveTo>
                  <a:lnTo>
                    <a:pt x="24" y="300"/>
                  </a:lnTo>
                  <a:lnTo>
                    <a:pt x="247" y="4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88" name="Freeform 12387"/>
            <p:cNvSpPr>
              <a:spLocks noChangeAspect="1"/>
            </p:cNvSpPr>
            <p:nvPr/>
          </p:nvSpPr>
          <p:spPr>
            <a:xfrm rot="466985">
              <a:off x="1936" y="1451"/>
              <a:ext cx="165" cy="96"/>
            </a:xfrm>
            <a:custGeom>
              <a:avLst/>
              <a:gdLst/>
              <a:ahLst/>
              <a:cxnLst/>
              <a:pathLst>
                <a:path w="339" h="198">
                  <a:moveTo>
                    <a:pt x="0" y="0"/>
                  </a:moveTo>
                  <a:lnTo>
                    <a:pt x="183" y="198"/>
                  </a:lnTo>
                  <a:lnTo>
                    <a:pt x="339" y="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89" name="Freeform 12388"/>
            <p:cNvSpPr>
              <a:spLocks noChangeAspect="1"/>
            </p:cNvSpPr>
            <p:nvPr/>
          </p:nvSpPr>
          <p:spPr>
            <a:xfrm rot="466985">
              <a:off x="1918" y="1448"/>
              <a:ext cx="148" cy="60"/>
            </a:xfrm>
            <a:custGeom>
              <a:avLst/>
              <a:gdLst/>
              <a:ahLst/>
              <a:cxnLst/>
              <a:pathLst>
                <a:path w="303" h="123">
                  <a:moveTo>
                    <a:pt x="0" y="3"/>
                  </a:moveTo>
                  <a:lnTo>
                    <a:pt x="135" y="123"/>
                  </a:lnTo>
                  <a:lnTo>
                    <a:pt x="303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12390" name="Freeform 12389"/>
          <p:cNvSpPr>
            <a:spLocks noChangeAspect="1"/>
          </p:cNvSpPr>
          <p:nvPr/>
        </p:nvSpPr>
        <p:spPr>
          <a:xfrm rot="2084807" flipH="1">
            <a:off x="217488" y="3646488"/>
            <a:ext cx="654050" cy="638175"/>
          </a:xfrm>
          <a:custGeom>
            <a:avLst/>
            <a:gdLst/>
            <a:ahLst/>
            <a:cxnLst/>
            <a:pathLst>
              <a:path w="440" h="421">
                <a:moveTo>
                  <a:pt x="13" y="114"/>
                </a:moveTo>
                <a:cubicBezTo>
                  <a:pt x="105" y="210"/>
                  <a:pt x="0" y="292"/>
                  <a:pt x="10" y="327"/>
                </a:cubicBezTo>
                <a:cubicBezTo>
                  <a:pt x="19" y="363"/>
                  <a:pt x="51" y="344"/>
                  <a:pt x="67" y="328"/>
                </a:cubicBezTo>
                <a:cubicBezTo>
                  <a:pt x="102" y="291"/>
                  <a:pt x="107" y="254"/>
                  <a:pt x="135" y="266"/>
                </a:cubicBezTo>
                <a:cubicBezTo>
                  <a:pt x="163" y="278"/>
                  <a:pt x="213" y="383"/>
                  <a:pt x="237" y="402"/>
                </a:cubicBezTo>
                <a:cubicBezTo>
                  <a:pt x="261" y="421"/>
                  <a:pt x="289" y="410"/>
                  <a:pt x="282" y="381"/>
                </a:cubicBezTo>
                <a:cubicBezTo>
                  <a:pt x="275" y="352"/>
                  <a:pt x="186" y="230"/>
                  <a:pt x="193" y="230"/>
                </a:cubicBezTo>
                <a:cubicBezTo>
                  <a:pt x="200" y="230"/>
                  <a:pt x="299" y="363"/>
                  <a:pt x="327" y="381"/>
                </a:cubicBezTo>
                <a:cubicBezTo>
                  <a:pt x="355" y="399"/>
                  <a:pt x="376" y="367"/>
                  <a:pt x="363" y="336"/>
                </a:cubicBezTo>
                <a:cubicBezTo>
                  <a:pt x="350" y="305"/>
                  <a:pt x="252" y="199"/>
                  <a:pt x="252" y="193"/>
                </a:cubicBezTo>
                <a:cubicBezTo>
                  <a:pt x="252" y="187"/>
                  <a:pt x="340" y="286"/>
                  <a:pt x="363" y="297"/>
                </a:cubicBezTo>
                <a:cubicBezTo>
                  <a:pt x="386" y="308"/>
                  <a:pt x="404" y="286"/>
                  <a:pt x="390" y="258"/>
                </a:cubicBezTo>
                <a:cubicBezTo>
                  <a:pt x="376" y="230"/>
                  <a:pt x="278" y="151"/>
                  <a:pt x="281" y="131"/>
                </a:cubicBezTo>
                <a:cubicBezTo>
                  <a:pt x="284" y="111"/>
                  <a:pt x="388" y="143"/>
                  <a:pt x="408" y="138"/>
                </a:cubicBezTo>
                <a:cubicBezTo>
                  <a:pt x="428" y="133"/>
                  <a:pt x="440" y="122"/>
                  <a:pt x="402" y="99"/>
                </a:cubicBezTo>
                <a:cubicBezTo>
                  <a:pt x="364" y="76"/>
                  <a:pt x="210" y="87"/>
                  <a:pt x="181" y="0"/>
                </a:cubicBezTo>
                <a:cubicBezTo>
                  <a:pt x="81" y="64"/>
                  <a:pt x="94" y="55"/>
                  <a:pt x="13" y="114"/>
                </a:cubicBezTo>
                <a:close/>
              </a:path>
            </a:pathLst>
          </a:custGeom>
          <a:gradFill rotWithShape="1">
            <a:gsLst>
              <a:gs pos="0">
                <a:srgbClr val="FFFFCC">
                  <a:alpha val="100000"/>
                </a:srgbClr>
              </a:gs>
              <a:gs pos="50000">
                <a:srgbClr val="FFCC99">
                  <a:alpha val="100000"/>
                </a:srgbClr>
              </a:gs>
              <a:gs pos="100000">
                <a:srgbClr val="FFFFCC">
                  <a:alpha val="100000"/>
                </a:srgbClr>
              </a:gs>
            </a:gsLst>
            <a:lin ang="2700000" scaled="1"/>
            <a:tileRect/>
          </a:gra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2391" name="Freeform 12390"/>
          <p:cNvSpPr>
            <a:spLocks noChangeAspect="1"/>
          </p:cNvSpPr>
          <p:nvPr/>
        </p:nvSpPr>
        <p:spPr>
          <a:xfrm rot="-605192">
            <a:off x="4286250" y="4389438"/>
            <a:ext cx="666750" cy="638175"/>
          </a:xfrm>
          <a:custGeom>
            <a:avLst/>
            <a:gdLst/>
            <a:ahLst/>
            <a:cxnLst/>
            <a:pathLst>
              <a:path w="440" h="421">
                <a:moveTo>
                  <a:pt x="13" y="114"/>
                </a:moveTo>
                <a:cubicBezTo>
                  <a:pt x="105" y="210"/>
                  <a:pt x="0" y="292"/>
                  <a:pt x="10" y="327"/>
                </a:cubicBezTo>
                <a:cubicBezTo>
                  <a:pt x="19" y="363"/>
                  <a:pt x="51" y="344"/>
                  <a:pt x="67" y="328"/>
                </a:cubicBezTo>
                <a:cubicBezTo>
                  <a:pt x="102" y="291"/>
                  <a:pt x="107" y="254"/>
                  <a:pt x="135" y="266"/>
                </a:cubicBezTo>
                <a:cubicBezTo>
                  <a:pt x="163" y="278"/>
                  <a:pt x="213" y="383"/>
                  <a:pt x="237" y="402"/>
                </a:cubicBezTo>
                <a:cubicBezTo>
                  <a:pt x="261" y="421"/>
                  <a:pt x="289" y="410"/>
                  <a:pt x="282" y="381"/>
                </a:cubicBezTo>
                <a:cubicBezTo>
                  <a:pt x="275" y="352"/>
                  <a:pt x="186" y="230"/>
                  <a:pt x="193" y="230"/>
                </a:cubicBezTo>
                <a:cubicBezTo>
                  <a:pt x="200" y="230"/>
                  <a:pt x="299" y="363"/>
                  <a:pt x="327" y="381"/>
                </a:cubicBezTo>
                <a:cubicBezTo>
                  <a:pt x="355" y="399"/>
                  <a:pt x="376" y="367"/>
                  <a:pt x="363" y="336"/>
                </a:cubicBezTo>
                <a:cubicBezTo>
                  <a:pt x="350" y="305"/>
                  <a:pt x="252" y="199"/>
                  <a:pt x="252" y="193"/>
                </a:cubicBezTo>
                <a:cubicBezTo>
                  <a:pt x="252" y="187"/>
                  <a:pt x="340" y="286"/>
                  <a:pt x="363" y="297"/>
                </a:cubicBezTo>
                <a:cubicBezTo>
                  <a:pt x="386" y="308"/>
                  <a:pt x="404" y="286"/>
                  <a:pt x="390" y="258"/>
                </a:cubicBezTo>
                <a:cubicBezTo>
                  <a:pt x="376" y="230"/>
                  <a:pt x="278" y="151"/>
                  <a:pt x="281" y="131"/>
                </a:cubicBezTo>
                <a:cubicBezTo>
                  <a:pt x="284" y="111"/>
                  <a:pt x="388" y="143"/>
                  <a:pt x="408" y="138"/>
                </a:cubicBezTo>
                <a:cubicBezTo>
                  <a:pt x="428" y="133"/>
                  <a:pt x="440" y="122"/>
                  <a:pt x="402" y="99"/>
                </a:cubicBezTo>
                <a:cubicBezTo>
                  <a:pt x="364" y="76"/>
                  <a:pt x="210" y="87"/>
                  <a:pt x="181" y="0"/>
                </a:cubicBezTo>
                <a:cubicBezTo>
                  <a:pt x="81" y="64"/>
                  <a:pt x="94" y="55"/>
                  <a:pt x="13" y="114"/>
                </a:cubicBezTo>
                <a:close/>
              </a:path>
            </a:pathLst>
          </a:custGeom>
          <a:gradFill rotWithShape="1">
            <a:gsLst>
              <a:gs pos="0">
                <a:srgbClr val="FFFFCC">
                  <a:alpha val="100000"/>
                </a:srgbClr>
              </a:gs>
              <a:gs pos="50000">
                <a:srgbClr val="FFCC99">
                  <a:alpha val="100000"/>
                </a:srgbClr>
              </a:gs>
              <a:gs pos="100000">
                <a:srgbClr val="FFFFCC">
                  <a:alpha val="100000"/>
                </a:srgbClr>
              </a:gs>
            </a:gsLst>
            <a:lin ang="2700000" scaled="1"/>
            <a:tileRect/>
          </a:gra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12392" name="Group 12391"/>
          <p:cNvGrpSpPr/>
          <p:nvPr/>
        </p:nvGrpSpPr>
        <p:grpSpPr>
          <a:xfrm>
            <a:off x="701675" y="3271838"/>
            <a:ext cx="4108450" cy="3281362"/>
            <a:chOff x="442" y="2061"/>
            <a:chExt cx="2588" cy="2067"/>
          </a:xfrm>
        </p:grpSpPr>
        <p:sp>
          <p:nvSpPr>
            <p:cNvPr id="12393" name="Freeform 12392"/>
            <p:cNvSpPr>
              <a:spLocks noChangeAspect="1"/>
            </p:cNvSpPr>
            <p:nvPr/>
          </p:nvSpPr>
          <p:spPr>
            <a:xfrm rot="1818861" flipH="1">
              <a:off x="2563" y="2633"/>
              <a:ext cx="320" cy="305"/>
            </a:xfrm>
            <a:custGeom>
              <a:avLst/>
              <a:gdLst/>
              <a:ahLst/>
              <a:cxnLst/>
              <a:pathLst>
                <a:path w="304" h="320">
                  <a:moveTo>
                    <a:pt x="208" y="32"/>
                  </a:moveTo>
                  <a:cubicBezTo>
                    <a:pt x="160" y="0"/>
                    <a:pt x="32" y="32"/>
                    <a:pt x="16" y="80"/>
                  </a:cubicBezTo>
                  <a:cubicBezTo>
                    <a:pt x="0" y="128"/>
                    <a:pt x="64" y="288"/>
                    <a:pt x="112" y="320"/>
                  </a:cubicBezTo>
                  <a:lnTo>
                    <a:pt x="304" y="272"/>
                  </a:lnTo>
                  <a:lnTo>
                    <a:pt x="208" y="32"/>
                  </a:lnTo>
                  <a:close/>
                </a:path>
              </a:pathLst>
            </a:custGeom>
            <a:solidFill>
              <a:srgbClr val="FF9900">
                <a:alpha val="100000"/>
              </a:srgbClr>
            </a:soli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94" name="Freeform 12393"/>
            <p:cNvSpPr>
              <a:spLocks noChangeAspect="1"/>
            </p:cNvSpPr>
            <p:nvPr/>
          </p:nvSpPr>
          <p:spPr>
            <a:xfrm>
              <a:off x="442" y="2251"/>
              <a:ext cx="290" cy="306"/>
            </a:xfrm>
            <a:custGeom>
              <a:avLst/>
              <a:gdLst/>
              <a:ahLst/>
              <a:cxnLst/>
              <a:pathLst>
                <a:path w="304" h="320">
                  <a:moveTo>
                    <a:pt x="208" y="32"/>
                  </a:moveTo>
                  <a:cubicBezTo>
                    <a:pt x="160" y="0"/>
                    <a:pt x="32" y="32"/>
                    <a:pt x="16" y="80"/>
                  </a:cubicBezTo>
                  <a:cubicBezTo>
                    <a:pt x="0" y="128"/>
                    <a:pt x="64" y="288"/>
                    <a:pt x="112" y="320"/>
                  </a:cubicBezTo>
                  <a:lnTo>
                    <a:pt x="304" y="272"/>
                  </a:lnTo>
                  <a:lnTo>
                    <a:pt x="208" y="32"/>
                  </a:lnTo>
                  <a:close/>
                </a:path>
              </a:pathLst>
            </a:custGeom>
            <a:solidFill>
              <a:srgbClr val="FF9900">
                <a:alpha val="100000"/>
              </a:srgbClr>
            </a:soli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95" name="Freeform 12394"/>
            <p:cNvSpPr>
              <a:spLocks noChangeAspect="1"/>
            </p:cNvSpPr>
            <p:nvPr/>
          </p:nvSpPr>
          <p:spPr>
            <a:xfrm rot="298185">
              <a:off x="490" y="2061"/>
              <a:ext cx="1133" cy="616"/>
            </a:xfrm>
            <a:custGeom>
              <a:avLst/>
              <a:gdLst/>
              <a:ahLst/>
              <a:cxnLst/>
              <a:pathLst>
                <a:path w="1188" h="646">
                  <a:moveTo>
                    <a:pt x="1166" y="56"/>
                  </a:moveTo>
                  <a:cubicBezTo>
                    <a:pt x="1102" y="8"/>
                    <a:pt x="766" y="0"/>
                    <a:pt x="590" y="8"/>
                  </a:cubicBezTo>
                  <a:cubicBezTo>
                    <a:pt x="414" y="16"/>
                    <a:pt x="207" y="70"/>
                    <a:pt x="110" y="104"/>
                  </a:cubicBezTo>
                  <a:cubicBezTo>
                    <a:pt x="13" y="138"/>
                    <a:pt x="0" y="164"/>
                    <a:pt x="8" y="212"/>
                  </a:cubicBezTo>
                  <a:cubicBezTo>
                    <a:pt x="16" y="260"/>
                    <a:pt x="107" y="320"/>
                    <a:pt x="158" y="392"/>
                  </a:cubicBezTo>
                  <a:cubicBezTo>
                    <a:pt x="209" y="464"/>
                    <a:pt x="166" y="646"/>
                    <a:pt x="314" y="644"/>
                  </a:cubicBezTo>
                  <a:cubicBezTo>
                    <a:pt x="462" y="642"/>
                    <a:pt x="904" y="478"/>
                    <a:pt x="1046" y="380"/>
                  </a:cubicBezTo>
                  <a:cubicBezTo>
                    <a:pt x="1188" y="282"/>
                    <a:pt x="1141" y="124"/>
                    <a:pt x="1166" y="5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>
                    <a:alpha val="100000"/>
                  </a:srgbClr>
                </a:gs>
                <a:gs pos="100000">
                  <a:srgbClr val="FF9900">
                    <a:alpha val="100000"/>
                  </a:srgbClr>
                </a:gs>
              </a:gsLst>
              <a:lin ang="2700000" scaled="1"/>
              <a:tileRect/>
            </a:gra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96" name="Freeform 12395"/>
            <p:cNvSpPr>
              <a:spLocks noChangeAspect="1"/>
            </p:cNvSpPr>
            <p:nvPr/>
          </p:nvSpPr>
          <p:spPr>
            <a:xfrm>
              <a:off x="1464" y="2160"/>
              <a:ext cx="596" cy="412"/>
            </a:xfrm>
            <a:custGeom>
              <a:avLst/>
              <a:gdLst/>
              <a:ahLst/>
              <a:cxnLst/>
              <a:pathLst>
                <a:path w="624" h="432">
                  <a:moveTo>
                    <a:pt x="144" y="0"/>
                  </a:moveTo>
                  <a:cubicBezTo>
                    <a:pt x="336" y="54"/>
                    <a:pt x="318" y="24"/>
                    <a:pt x="480" y="0"/>
                  </a:cubicBezTo>
                  <a:lnTo>
                    <a:pt x="624" y="384"/>
                  </a:lnTo>
                  <a:lnTo>
                    <a:pt x="0" y="432"/>
                  </a:lnTo>
                  <a:lnTo>
                    <a:pt x="144" y="0"/>
                  </a:lnTo>
                  <a:close/>
                </a:path>
              </a:pathLst>
            </a:custGeom>
            <a:gradFill rotWithShape="1">
              <a:gsLst>
                <a:gs pos="0">
                  <a:srgbClr val="FF9900">
                    <a:alpha val="100000"/>
                  </a:srgbClr>
                </a:gs>
                <a:gs pos="50000">
                  <a:srgbClr val="FFFF00">
                    <a:alpha val="100000"/>
                  </a:srgbClr>
                </a:gs>
                <a:gs pos="100000">
                  <a:srgbClr val="FF9900">
                    <a:alpha val="100000"/>
                  </a:srgbClr>
                </a:gs>
              </a:gsLst>
              <a:lin ang="0" scaled="1"/>
              <a:tileRect/>
            </a:gra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97" name="Freeform 12396"/>
            <p:cNvSpPr>
              <a:spLocks noChangeAspect="1"/>
            </p:cNvSpPr>
            <p:nvPr/>
          </p:nvSpPr>
          <p:spPr>
            <a:xfrm>
              <a:off x="1920" y="2163"/>
              <a:ext cx="1110" cy="750"/>
            </a:xfrm>
            <a:custGeom>
              <a:avLst/>
              <a:gdLst/>
              <a:ahLst/>
              <a:cxnLst/>
              <a:pathLst>
                <a:path w="1164" h="787">
                  <a:moveTo>
                    <a:pt x="0" y="13"/>
                  </a:moveTo>
                  <a:cubicBezTo>
                    <a:pt x="63" y="0"/>
                    <a:pt x="262" y="56"/>
                    <a:pt x="439" y="123"/>
                  </a:cubicBezTo>
                  <a:cubicBezTo>
                    <a:pt x="616" y="190"/>
                    <a:pt x="960" y="346"/>
                    <a:pt x="1062" y="414"/>
                  </a:cubicBezTo>
                  <a:cubicBezTo>
                    <a:pt x="1164" y="482"/>
                    <a:pt x="1076" y="528"/>
                    <a:pt x="1052" y="531"/>
                  </a:cubicBezTo>
                  <a:cubicBezTo>
                    <a:pt x="1028" y="534"/>
                    <a:pt x="907" y="552"/>
                    <a:pt x="827" y="588"/>
                  </a:cubicBezTo>
                  <a:cubicBezTo>
                    <a:pt x="747" y="624"/>
                    <a:pt x="665" y="787"/>
                    <a:pt x="570" y="748"/>
                  </a:cubicBezTo>
                  <a:cubicBezTo>
                    <a:pt x="475" y="709"/>
                    <a:pt x="346" y="439"/>
                    <a:pt x="259" y="356"/>
                  </a:cubicBezTo>
                  <a:cubicBezTo>
                    <a:pt x="171" y="274"/>
                    <a:pt x="89" y="310"/>
                    <a:pt x="46" y="253"/>
                  </a:cubicBezTo>
                  <a:cubicBezTo>
                    <a:pt x="56" y="169"/>
                    <a:pt x="10" y="63"/>
                    <a:pt x="0" y="1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00">
                    <a:alpha val="100000"/>
                  </a:srgbClr>
                </a:gs>
                <a:gs pos="100000">
                  <a:srgbClr val="FFFF00">
                    <a:alpha val="100000"/>
                  </a:srgbClr>
                </a:gs>
              </a:gsLst>
              <a:lin ang="2700000" scaled="1"/>
              <a:tileRect/>
            </a:gra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grpSp>
          <p:nvGrpSpPr>
            <p:cNvPr id="12398" name="Group 12397"/>
            <p:cNvGrpSpPr/>
            <p:nvPr/>
          </p:nvGrpSpPr>
          <p:grpSpPr>
            <a:xfrm>
              <a:off x="1089" y="2114"/>
              <a:ext cx="1800" cy="2014"/>
              <a:chOff x="1089" y="2114"/>
              <a:chExt cx="1800" cy="2014"/>
            </a:xfrm>
          </p:grpSpPr>
          <p:sp>
            <p:nvSpPr>
              <p:cNvPr id="12399" name="Freeform 12398"/>
              <p:cNvSpPr>
                <a:spLocks noChangeAspect="1"/>
              </p:cNvSpPr>
              <p:nvPr/>
            </p:nvSpPr>
            <p:spPr>
              <a:xfrm rot="-14149352" flipH="1">
                <a:off x="1928" y="3202"/>
                <a:ext cx="382" cy="585"/>
              </a:xfrm>
              <a:custGeom>
                <a:avLst/>
                <a:gdLst/>
                <a:ahLst/>
                <a:cxnLst/>
                <a:pathLst>
                  <a:path w="423" h="614">
                    <a:moveTo>
                      <a:pt x="261" y="614"/>
                    </a:moveTo>
                    <a:cubicBezTo>
                      <a:pt x="198" y="540"/>
                      <a:pt x="69" y="401"/>
                      <a:pt x="0" y="98"/>
                    </a:cubicBezTo>
                    <a:lnTo>
                      <a:pt x="161" y="0"/>
                    </a:lnTo>
                    <a:cubicBezTo>
                      <a:pt x="240" y="275"/>
                      <a:pt x="406" y="441"/>
                      <a:pt x="423" y="543"/>
                    </a:cubicBezTo>
                    <a:lnTo>
                      <a:pt x="261" y="614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CC">
                      <a:alpha val="100000"/>
                    </a:srgbClr>
                  </a:gs>
                  <a:gs pos="50000">
                    <a:srgbClr val="FFCC99">
                      <a:alpha val="100000"/>
                    </a:srgbClr>
                  </a:gs>
                  <a:gs pos="100000">
                    <a:srgbClr val="FFFFCC">
                      <a:alpha val="100000"/>
                    </a:srgbClr>
                  </a:gs>
                </a:gsLst>
                <a:lin ang="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400" name="Freeform 12399"/>
              <p:cNvSpPr>
                <a:spLocks noChangeAspect="1"/>
              </p:cNvSpPr>
              <p:nvPr/>
            </p:nvSpPr>
            <p:spPr>
              <a:xfrm>
                <a:off x="1459" y="3213"/>
                <a:ext cx="280" cy="549"/>
              </a:xfrm>
              <a:custGeom>
                <a:avLst/>
                <a:gdLst/>
                <a:ahLst/>
                <a:cxnLst/>
                <a:pathLst>
                  <a:path w="294" h="576">
                    <a:moveTo>
                      <a:pt x="54" y="0"/>
                    </a:moveTo>
                    <a:cubicBezTo>
                      <a:pt x="38" y="96"/>
                      <a:pt x="0" y="282"/>
                      <a:pt x="102" y="576"/>
                    </a:cubicBezTo>
                    <a:lnTo>
                      <a:pt x="294" y="576"/>
                    </a:lnTo>
                    <a:cubicBezTo>
                      <a:pt x="216" y="300"/>
                      <a:pt x="238" y="96"/>
                      <a:pt x="198" y="0"/>
                    </a:cubicBezTo>
                    <a:lnTo>
                      <a:pt x="5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CC">
                      <a:alpha val="100000"/>
                    </a:srgbClr>
                  </a:gs>
                  <a:gs pos="50000">
                    <a:srgbClr val="FFCC99">
                      <a:alpha val="100000"/>
                    </a:srgbClr>
                  </a:gs>
                  <a:gs pos="100000">
                    <a:srgbClr val="FFFFCC">
                      <a:alpha val="100000"/>
                    </a:srgbClr>
                  </a:gs>
                </a:gsLst>
                <a:lin ang="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401" name="Freeform 12400"/>
              <p:cNvSpPr>
                <a:spLocks noChangeAspect="1"/>
              </p:cNvSpPr>
              <p:nvPr/>
            </p:nvSpPr>
            <p:spPr>
              <a:xfrm>
                <a:off x="1236" y="2770"/>
                <a:ext cx="595" cy="671"/>
              </a:xfrm>
              <a:custGeom>
                <a:avLst/>
                <a:gdLst/>
                <a:ahLst/>
                <a:cxnLst/>
                <a:pathLst>
                  <a:path w="624" h="704">
                    <a:moveTo>
                      <a:pt x="144" y="120"/>
                    </a:moveTo>
                    <a:cubicBezTo>
                      <a:pt x="48" y="240"/>
                      <a:pt x="0" y="288"/>
                      <a:pt x="42" y="438"/>
                    </a:cubicBezTo>
                    <a:cubicBezTo>
                      <a:pt x="84" y="588"/>
                      <a:pt x="175" y="565"/>
                      <a:pt x="192" y="600"/>
                    </a:cubicBezTo>
                    <a:cubicBezTo>
                      <a:pt x="209" y="635"/>
                      <a:pt x="136" y="640"/>
                      <a:pt x="144" y="648"/>
                    </a:cubicBezTo>
                    <a:cubicBezTo>
                      <a:pt x="152" y="656"/>
                      <a:pt x="216" y="640"/>
                      <a:pt x="240" y="648"/>
                    </a:cubicBezTo>
                    <a:cubicBezTo>
                      <a:pt x="264" y="656"/>
                      <a:pt x="272" y="696"/>
                      <a:pt x="288" y="696"/>
                    </a:cubicBezTo>
                    <a:cubicBezTo>
                      <a:pt x="304" y="696"/>
                      <a:pt x="320" y="648"/>
                      <a:pt x="336" y="648"/>
                    </a:cubicBezTo>
                    <a:cubicBezTo>
                      <a:pt x="352" y="648"/>
                      <a:pt x="368" y="696"/>
                      <a:pt x="384" y="696"/>
                    </a:cubicBezTo>
                    <a:cubicBezTo>
                      <a:pt x="400" y="696"/>
                      <a:pt x="424" y="648"/>
                      <a:pt x="432" y="648"/>
                    </a:cubicBezTo>
                    <a:cubicBezTo>
                      <a:pt x="440" y="648"/>
                      <a:pt x="424" y="696"/>
                      <a:pt x="432" y="696"/>
                    </a:cubicBezTo>
                    <a:cubicBezTo>
                      <a:pt x="440" y="696"/>
                      <a:pt x="464" y="648"/>
                      <a:pt x="480" y="648"/>
                    </a:cubicBezTo>
                    <a:cubicBezTo>
                      <a:pt x="496" y="648"/>
                      <a:pt x="528" y="704"/>
                      <a:pt x="528" y="696"/>
                    </a:cubicBezTo>
                    <a:cubicBezTo>
                      <a:pt x="528" y="688"/>
                      <a:pt x="470" y="645"/>
                      <a:pt x="480" y="600"/>
                    </a:cubicBezTo>
                    <a:cubicBezTo>
                      <a:pt x="490" y="555"/>
                      <a:pt x="552" y="576"/>
                      <a:pt x="588" y="426"/>
                    </a:cubicBezTo>
                    <a:cubicBezTo>
                      <a:pt x="624" y="276"/>
                      <a:pt x="564" y="234"/>
                      <a:pt x="480" y="120"/>
                    </a:cubicBezTo>
                    <a:cubicBezTo>
                      <a:pt x="396" y="6"/>
                      <a:pt x="240" y="0"/>
                      <a:pt x="144" y="120"/>
                    </a:cubicBezTo>
                    <a:close/>
                  </a:path>
                </a:pathLst>
              </a:custGeom>
              <a:pattFill prst="solidDmnd">
                <a:fgClr>
                  <a:srgbClr val="FF0000">
                    <a:alpha val="100000"/>
                  </a:srgbClr>
                </a:fgClr>
                <a:bgClr>
                  <a:srgbClr val="FFFF66">
                    <a:alpha val="100000"/>
                  </a:srgbClr>
                </a:bgClr>
              </a:patt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402" name="Freeform 12401"/>
              <p:cNvSpPr>
                <a:spLocks noChangeAspect="1"/>
              </p:cNvSpPr>
              <p:nvPr/>
            </p:nvSpPr>
            <p:spPr>
              <a:xfrm rot="-816185">
                <a:off x="1693" y="2846"/>
                <a:ext cx="595" cy="672"/>
              </a:xfrm>
              <a:custGeom>
                <a:avLst/>
                <a:gdLst/>
                <a:ahLst/>
                <a:cxnLst/>
                <a:pathLst>
                  <a:path w="624" h="704">
                    <a:moveTo>
                      <a:pt x="144" y="120"/>
                    </a:moveTo>
                    <a:cubicBezTo>
                      <a:pt x="48" y="240"/>
                      <a:pt x="0" y="288"/>
                      <a:pt x="42" y="438"/>
                    </a:cubicBezTo>
                    <a:cubicBezTo>
                      <a:pt x="84" y="588"/>
                      <a:pt x="175" y="565"/>
                      <a:pt x="192" y="600"/>
                    </a:cubicBezTo>
                    <a:cubicBezTo>
                      <a:pt x="209" y="635"/>
                      <a:pt x="136" y="640"/>
                      <a:pt x="144" y="648"/>
                    </a:cubicBezTo>
                    <a:cubicBezTo>
                      <a:pt x="152" y="656"/>
                      <a:pt x="216" y="640"/>
                      <a:pt x="240" y="648"/>
                    </a:cubicBezTo>
                    <a:cubicBezTo>
                      <a:pt x="264" y="656"/>
                      <a:pt x="272" y="696"/>
                      <a:pt x="288" y="696"/>
                    </a:cubicBezTo>
                    <a:cubicBezTo>
                      <a:pt x="304" y="696"/>
                      <a:pt x="320" y="648"/>
                      <a:pt x="336" y="648"/>
                    </a:cubicBezTo>
                    <a:cubicBezTo>
                      <a:pt x="352" y="648"/>
                      <a:pt x="368" y="696"/>
                      <a:pt x="384" y="696"/>
                    </a:cubicBezTo>
                    <a:cubicBezTo>
                      <a:pt x="400" y="696"/>
                      <a:pt x="424" y="648"/>
                      <a:pt x="432" y="648"/>
                    </a:cubicBezTo>
                    <a:cubicBezTo>
                      <a:pt x="440" y="648"/>
                      <a:pt x="424" y="696"/>
                      <a:pt x="432" y="696"/>
                    </a:cubicBezTo>
                    <a:cubicBezTo>
                      <a:pt x="440" y="696"/>
                      <a:pt x="464" y="648"/>
                      <a:pt x="480" y="648"/>
                    </a:cubicBezTo>
                    <a:cubicBezTo>
                      <a:pt x="496" y="648"/>
                      <a:pt x="528" y="704"/>
                      <a:pt x="528" y="696"/>
                    </a:cubicBezTo>
                    <a:cubicBezTo>
                      <a:pt x="528" y="688"/>
                      <a:pt x="470" y="645"/>
                      <a:pt x="480" y="600"/>
                    </a:cubicBezTo>
                    <a:cubicBezTo>
                      <a:pt x="490" y="555"/>
                      <a:pt x="552" y="576"/>
                      <a:pt x="588" y="426"/>
                    </a:cubicBezTo>
                    <a:cubicBezTo>
                      <a:pt x="624" y="276"/>
                      <a:pt x="564" y="234"/>
                      <a:pt x="480" y="120"/>
                    </a:cubicBezTo>
                    <a:cubicBezTo>
                      <a:pt x="396" y="6"/>
                      <a:pt x="240" y="0"/>
                      <a:pt x="144" y="120"/>
                    </a:cubicBezTo>
                    <a:close/>
                  </a:path>
                </a:pathLst>
              </a:custGeom>
              <a:pattFill prst="solidDmnd">
                <a:fgClr>
                  <a:srgbClr val="FF0000">
                    <a:alpha val="100000"/>
                  </a:srgbClr>
                </a:fgClr>
                <a:bgClr>
                  <a:srgbClr val="FFFF66">
                    <a:alpha val="100000"/>
                  </a:srgbClr>
                </a:bgClr>
              </a:patt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403" name="Freeform 12402"/>
              <p:cNvSpPr>
                <a:spLocks noChangeAspect="1"/>
              </p:cNvSpPr>
              <p:nvPr/>
            </p:nvSpPr>
            <p:spPr>
              <a:xfrm>
                <a:off x="1089" y="3684"/>
                <a:ext cx="787" cy="444"/>
              </a:xfrm>
              <a:custGeom>
                <a:avLst/>
                <a:gdLst/>
                <a:ahLst/>
                <a:cxnLst/>
                <a:pathLst>
                  <a:path w="826" h="466">
                    <a:moveTo>
                      <a:pt x="490" y="20"/>
                    </a:moveTo>
                    <a:cubicBezTo>
                      <a:pt x="378" y="28"/>
                      <a:pt x="116" y="49"/>
                      <a:pt x="58" y="116"/>
                    </a:cubicBezTo>
                    <a:cubicBezTo>
                      <a:pt x="0" y="183"/>
                      <a:pt x="17" y="378"/>
                      <a:pt x="143" y="422"/>
                    </a:cubicBezTo>
                    <a:cubicBezTo>
                      <a:pt x="269" y="466"/>
                      <a:pt x="496" y="442"/>
                      <a:pt x="634" y="404"/>
                    </a:cubicBezTo>
                    <a:cubicBezTo>
                      <a:pt x="772" y="366"/>
                      <a:pt x="826" y="136"/>
                      <a:pt x="730" y="68"/>
                    </a:cubicBezTo>
                    <a:cubicBezTo>
                      <a:pt x="634" y="0"/>
                      <a:pt x="602" y="12"/>
                      <a:pt x="490" y="2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0000">
                      <a:alpha val="100000"/>
                    </a:srgbClr>
                  </a:gs>
                  <a:gs pos="39999">
                    <a:srgbClr val="0A128C">
                      <a:alpha val="100000"/>
                    </a:srgbClr>
                  </a:gs>
                  <a:gs pos="70000">
                    <a:srgbClr val="181CC7">
                      <a:alpha val="100000"/>
                    </a:srgbClr>
                  </a:gs>
                  <a:gs pos="88000">
                    <a:srgbClr val="7005D4">
                      <a:alpha val="100000"/>
                    </a:srgbClr>
                  </a:gs>
                  <a:gs pos="100000">
                    <a:srgbClr val="8C3D91">
                      <a:alpha val="100000"/>
                    </a:srgbClr>
                  </a:gs>
                </a:gsLst>
                <a:path path="rect">
                  <a:fillToRect l="100000" t="100000"/>
                </a:path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grpSp>
            <p:nvGrpSpPr>
              <p:cNvPr id="12404" name="Group 12403"/>
              <p:cNvGrpSpPr>
                <a:grpSpLocks noChangeAspect="1"/>
              </p:cNvGrpSpPr>
              <p:nvPr/>
            </p:nvGrpSpPr>
            <p:grpSpPr>
              <a:xfrm>
                <a:off x="1327" y="3631"/>
                <a:ext cx="494" cy="177"/>
                <a:chOff x="816" y="3696"/>
                <a:chExt cx="672" cy="240"/>
              </a:xfrm>
            </p:grpSpPr>
            <p:sp>
              <p:nvSpPr>
                <p:cNvPr id="12405" name="Oval 12404"/>
                <p:cNvSpPr>
                  <a:spLocks noChangeAspect="1"/>
                </p:cNvSpPr>
                <p:nvPr/>
              </p:nvSpPr>
              <p:spPr>
                <a:xfrm rot="790353">
                  <a:off x="816" y="3696"/>
                  <a:ext cx="288" cy="19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990000"/>
                    </a:gs>
                    <a:gs pos="50000">
                      <a:srgbClr val="FF0000"/>
                    </a:gs>
                    <a:gs pos="100000">
                      <a:srgbClr val="990000"/>
                    </a:gs>
                  </a:gsLst>
                  <a:lin ang="18900000" scaled="1"/>
                  <a:tileRect/>
                </a:gradFill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2406" name="Oval 12405"/>
                <p:cNvSpPr>
                  <a:spLocks noChangeAspect="1"/>
                </p:cNvSpPr>
                <p:nvPr/>
              </p:nvSpPr>
              <p:spPr>
                <a:xfrm>
                  <a:off x="1200" y="3744"/>
                  <a:ext cx="288" cy="19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990000"/>
                    </a:gs>
                    <a:gs pos="50000">
                      <a:srgbClr val="FF0000"/>
                    </a:gs>
                    <a:gs pos="100000">
                      <a:srgbClr val="990000"/>
                    </a:gs>
                  </a:gsLst>
                  <a:lin ang="18900000" scaled="1"/>
                  <a:tileRect/>
                </a:gradFill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2407" name="Oval 12406"/>
                <p:cNvSpPr>
                  <a:spLocks noChangeAspect="1"/>
                </p:cNvSpPr>
                <p:nvPr/>
              </p:nvSpPr>
              <p:spPr>
                <a:xfrm>
                  <a:off x="1056" y="3744"/>
                  <a:ext cx="192" cy="19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0000">
                        <a:gamma/>
                        <a:shade val="46275"/>
                        <a:invGamma/>
                      </a:srgbClr>
                    </a:gs>
                    <a:gs pos="50000">
                      <a:srgbClr val="FF0000"/>
                    </a:gs>
                    <a:gs pos="100000">
                      <a:srgbClr val="FF00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  <a:tileRect/>
                </a:gradFill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sp>
            <p:nvSpPr>
              <p:cNvPr id="12408" name="Freeform 12407"/>
              <p:cNvSpPr>
                <a:spLocks noChangeAspect="1"/>
              </p:cNvSpPr>
              <p:nvPr/>
            </p:nvSpPr>
            <p:spPr>
              <a:xfrm rot="-565887">
                <a:off x="2100" y="3458"/>
                <a:ext cx="789" cy="578"/>
              </a:xfrm>
              <a:custGeom>
                <a:avLst/>
                <a:gdLst/>
                <a:ahLst/>
                <a:cxnLst/>
                <a:pathLst>
                  <a:path w="828" h="607">
                    <a:moveTo>
                      <a:pt x="252" y="169"/>
                    </a:moveTo>
                    <a:cubicBezTo>
                      <a:pt x="362" y="141"/>
                      <a:pt x="538" y="0"/>
                      <a:pt x="718" y="130"/>
                    </a:cubicBezTo>
                    <a:cubicBezTo>
                      <a:pt x="828" y="223"/>
                      <a:pt x="777" y="350"/>
                      <a:pt x="644" y="428"/>
                    </a:cubicBezTo>
                    <a:cubicBezTo>
                      <a:pt x="511" y="506"/>
                      <a:pt x="438" y="545"/>
                      <a:pt x="266" y="576"/>
                    </a:cubicBezTo>
                    <a:cubicBezTo>
                      <a:pt x="94" y="607"/>
                      <a:pt x="0" y="393"/>
                      <a:pt x="59" y="297"/>
                    </a:cubicBezTo>
                    <a:cubicBezTo>
                      <a:pt x="119" y="200"/>
                      <a:pt x="151" y="200"/>
                      <a:pt x="252" y="16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0000">
                      <a:alpha val="100000"/>
                    </a:srgbClr>
                  </a:gs>
                  <a:gs pos="39999">
                    <a:srgbClr val="0A128C">
                      <a:alpha val="100000"/>
                    </a:srgbClr>
                  </a:gs>
                  <a:gs pos="70000">
                    <a:srgbClr val="181CC7">
                      <a:alpha val="100000"/>
                    </a:srgbClr>
                  </a:gs>
                  <a:gs pos="88000">
                    <a:srgbClr val="7005D4">
                      <a:alpha val="100000"/>
                    </a:srgbClr>
                  </a:gs>
                  <a:gs pos="100000">
                    <a:srgbClr val="8C3D91">
                      <a:alpha val="100000"/>
                    </a:srgbClr>
                  </a:gs>
                </a:gsLst>
                <a:path path="rect">
                  <a:fillToRect t="100000" r="100000"/>
                </a:path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grpSp>
            <p:nvGrpSpPr>
              <p:cNvPr id="12409" name="Group 12408"/>
              <p:cNvGrpSpPr>
                <a:grpSpLocks noChangeAspect="1"/>
              </p:cNvGrpSpPr>
              <p:nvPr/>
            </p:nvGrpSpPr>
            <p:grpSpPr>
              <a:xfrm rot="-2999901">
                <a:off x="2038" y="3600"/>
                <a:ext cx="494" cy="176"/>
                <a:chOff x="816" y="3696"/>
                <a:chExt cx="672" cy="240"/>
              </a:xfrm>
            </p:grpSpPr>
            <p:sp>
              <p:nvSpPr>
                <p:cNvPr id="12410" name="Oval 12409"/>
                <p:cNvSpPr>
                  <a:spLocks noChangeAspect="1"/>
                </p:cNvSpPr>
                <p:nvPr/>
              </p:nvSpPr>
              <p:spPr>
                <a:xfrm rot="790353">
                  <a:off x="816" y="3696"/>
                  <a:ext cx="288" cy="19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990000"/>
                    </a:gs>
                    <a:gs pos="50000">
                      <a:srgbClr val="FF0000"/>
                    </a:gs>
                    <a:gs pos="100000">
                      <a:srgbClr val="990000"/>
                    </a:gs>
                  </a:gsLst>
                  <a:lin ang="18900000" scaled="1"/>
                  <a:tileRect/>
                </a:gradFill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2411" name="Oval 12410"/>
                <p:cNvSpPr>
                  <a:spLocks noChangeAspect="1"/>
                </p:cNvSpPr>
                <p:nvPr/>
              </p:nvSpPr>
              <p:spPr>
                <a:xfrm>
                  <a:off x="1200" y="3744"/>
                  <a:ext cx="288" cy="19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990000"/>
                    </a:gs>
                    <a:gs pos="50000">
                      <a:srgbClr val="FF0000"/>
                    </a:gs>
                    <a:gs pos="100000">
                      <a:srgbClr val="990000"/>
                    </a:gs>
                  </a:gsLst>
                  <a:lin ang="18900000" scaled="1"/>
                  <a:tileRect/>
                </a:gradFill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2412" name="Oval 12411"/>
                <p:cNvSpPr>
                  <a:spLocks noChangeAspect="1"/>
                </p:cNvSpPr>
                <p:nvPr/>
              </p:nvSpPr>
              <p:spPr>
                <a:xfrm>
                  <a:off x="1056" y="3744"/>
                  <a:ext cx="192" cy="19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0000">
                        <a:gamma/>
                        <a:shade val="46275"/>
                        <a:invGamma/>
                      </a:srgbClr>
                    </a:gs>
                    <a:gs pos="50000">
                      <a:srgbClr val="FF0000"/>
                    </a:gs>
                    <a:gs pos="100000">
                      <a:srgbClr val="FF00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  <a:tileRect/>
                </a:gradFill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sp>
            <p:nvSpPr>
              <p:cNvPr id="12413" name="Freeform 12412"/>
              <p:cNvSpPr>
                <a:spLocks noChangeAspect="1"/>
              </p:cNvSpPr>
              <p:nvPr/>
            </p:nvSpPr>
            <p:spPr>
              <a:xfrm rot="6862018">
                <a:off x="1393" y="2218"/>
                <a:ext cx="313" cy="104"/>
              </a:xfrm>
              <a:custGeom>
                <a:avLst/>
                <a:gdLst/>
                <a:ahLst/>
                <a:cxnLst/>
                <a:pathLst>
                  <a:path w="496" h="165">
                    <a:moveTo>
                      <a:pt x="392" y="0"/>
                    </a:moveTo>
                    <a:cubicBezTo>
                      <a:pt x="496" y="64"/>
                      <a:pt x="472" y="124"/>
                      <a:pt x="432" y="132"/>
                    </a:cubicBezTo>
                    <a:cubicBezTo>
                      <a:pt x="392" y="140"/>
                      <a:pt x="394" y="89"/>
                      <a:pt x="377" y="94"/>
                    </a:cubicBezTo>
                    <a:cubicBezTo>
                      <a:pt x="385" y="158"/>
                      <a:pt x="345" y="163"/>
                      <a:pt x="331" y="163"/>
                    </a:cubicBezTo>
                    <a:cubicBezTo>
                      <a:pt x="317" y="163"/>
                      <a:pt x="295" y="153"/>
                      <a:pt x="293" y="94"/>
                    </a:cubicBezTo>
                    <a:cubicBezTo>
                      <a:pt x="290" y="155"/>
                      <a:pt x="255" y="164"/>
                      <a:pt x="239" y="165"/>
                    </a:cubicBezTo>
                    <a:cubicBezTo>
                      <a:pt x="224" y="165"/>
                      <a:pt x="203" y="155"/>
                      <a:pt x="203" y="91"/>
                    </a:cubicBezTo>
                    <a:cubicBezTo>
                      <a:pt x="203" y="153"/>
                      <a:pt x="167" y="162"/>
                      <a:pt x="152" y="160"/>
                    </a:cubicBezTo>
                    <a:cubicBezTo>
                      <a:pt x="137" y="160"/>
                      <a:pt x="120" y="144"/>
                      <a:pt x="113" y="89"/>
                    </a:cubicBezTo>
                    <a:cubicBezTo>
                      <a:pt x="111" y="150"/>
                      <a:pt x="64" y="164"/>
                      <a:pt x="32" y="140"/>
                    </a:cubicBezTo>
                    <a:cubicBezTo>
                      <a:pt x="0" y="116"/>
                      <a:pt x="12" y="40"/>
                      <a:pt x="80" y="4"/>
                    </a:cubicBezTo>
                    <a:cubicBezTo>
                      <a:pt x="240" y="44"/>
                      <a:pt x="268" y="28"/>
                      <a:pt x="392" y="0"/>
                    </a:cubicBezTo>
                    <a:close/>
                  </a:path>
                </a:pathLst>
              </a:custGeom>
              <a:pattFill prst="solidDmnd">
                <a:fgClr>
                  <a:srgbClr val="FF0000">
                    <a:alpha val="100000"/>
                  </a:srgbClr>
                </a:fgClr>
                <a:bgClr>
                  <a:srgbClr val="FFFF66">
                    <a:alpha val="100000"/>
                  </a:srgbClr>
                </a:bgClr>
              </a:patt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414" name="Freeform 12413"/>
              <p:cNvSpPr>
                <a:spLocks noChangeAspect="1"/>
              </p:cNvSpPr>
              <p:nvPr/>
            </p:nvSpPr>
            <p:spPr>
              <a:xfrm rot="-28001667" flipH="1">
                <a:off x="1802" y="2215"/>
                <a:ext cx="313" cy="110"/>
              </a:xfrm>
              <a:custGeom>
                <a:avLst/>
                <a:gdLst/>
                <a:ahLst/>
                <a:cxnLst/>
                <a:pathLst>
                  <a:path w="496" h="165">
                    <a:moveTo>
                      <a:pt x="392" y="0"/>
                    </a:moveTo>
                    <a:cubicBezTo>
                      <a:pt x="496" y="64"/>
                      <a:pt x="472" y="124"/>
                      <a:pt x="432" y="132"/>
                    </a:cubicBezTo>
                    <a:cubicBezTo>
                      <a:pt x="392" y="140"/>
                      <a:pt x="394" y="89"/>
                      <a:pt x="377" y="94"/>
                    </a:cubicBezTo>
                    <a:cubicBezTo>
                      <a:pt x="385" y="158"/>
                      <a:pt x="345" y="163"/>
                      <a:pt x="331" y="163"/>
                    </a:cubicBezTo>
                    <a:cubicBezTo>
                      <a:pt x="317" y="163"/>
                      <a:pt x="295" y="153"/>
                      <a:pt x="293" y="94"/>
                    </a:cubicBezTo>
                    <a:cubicBezTo>
                      <a:pt x="290" y="155"/>
                      <a:pt x="255" y="164"/>
                      <a:pt x="239" y="165"/>
                    </a:cubicBezTo>
                    <a:cubicBezTo>
                      <a:pt x="224" y="165"/>
                      <a:pt x="203" y="155"/>
                      <a:pt x="203" y="91"/>
                    </a:cubicBezTo>
                    <a:cubicBezTo>
                      <a:pt x="203" y="153"/>
                      <a:pt x="167" y="162"/>
                      <a:pt x="152" y="160"/>
                    </a:cubicBezTo>
                    <a:cubicBezTo>
                      <a:pt x="137" y="160"/>
                      <a:pt x="120" y="144"/>
                      <a:pt x="113" y="89"/>
                    </a:cubicBezTo>
                    <a:cubicBezTo>
                      <a:pt x="111" y="150"/>
                      <a:pt x="64" y="164"/>
                      <a:pt x="32" y="140"/>
                    </a:cubicBezTo>
                    <a:cubicBezTo>
                      <a:pt x="0" y="116"/>
                      <a:pt x="12" y="40"/>
                      <a:pt x="80" y="4"/>
                    </a:cubicBezTo>
                    <a:cubicBezTo>
                      <a:pt x="240" y="44"/>
                      <a:pt x="268" y="28"/>
                      <a:pt x="392" y="0"/>
                    </a:cubicBezTo>
                    <a:close/>
                  </a:path>
                </a:pathLst>
              </a:custGeom>
              <a:pattFill prst="solidDmnd">
                <a:fgClr>
                  <a:srgbClr val="FF0000">
                    <a:alpha val="100000"/>
                  </a:srgbClr>
                </a:fgClr>
                <a:bgClr>
                  <a:srgbClr val="FFFF66">
                    <a:alpha val="100000"/>
                  </a:srgbClr>
                </a:bgClr>
              </a:patt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415" name="Freeform 12414"/>
              <p:cNvSpPr>
                <a:spLocks noChangeAspect="1"/>
              </p:cNvSpPr>
              <p:nvPr/>
            </p:nvSpPr>
            <p:spPr>
              <a:xfrm>
                <a:off x="1575" y="2171"/>
                <a:ext cx="366" cy="133"/>
              </a:xfrm>
              <a:custGeom>
                <a:avLst/>
                <a:gdLst/>
                <a:ahLst/>
                <a:cxnLst/>
                <a:pathLst>
                  <a:path w="496" h="165">
                    <a:moveTo>
                      <a:pt x="392" y="0"/>
                    </a:moveTo>
                    <a:cubicBezTo>
                      <a:pt x="496" y="64"/>
                      <a:pt x="472" y="124"/>
                      <a:pt x="432" y="132"/>
                    </a:cubicBezTo>
                    <a:cubicBezTo>
                      <a:pt x="392" y="140"/>
                      <a:pt x="394" y="89"/>
                      <a:pt x="377" y="94"/>
                    </a:cubicBezTo>
                    <a:cubicBezTo>
                      <a:pt x="385" y="158"/>
                      <a:pt x="345" y="163"/>
                      <a:pt x="331" y="163"/>
                    </a:cubicBezTo>
                    <a:cubicBezTo>
                      <a:pt x="317" y="163"/>
                      <a:pt x="295" y="153"/>
                      <a:pt x="293" y="94"/>
                    </a:cubicBezTo>
                    <a:cubicBezTo>
                      <a:pt x="290" y="155"/>
                      <a:pt x="255" y="164"/>
                      <a:pt x="239" y="165"/>
                    </a:cubicBezTo>
                    <a:cubicBezTo>
                      <a:pt x="224" y="165"/>
                      <a:pt x="203" y="155"/>
                      <a:pt x="203" y="91"/>
                    </a:cubicBezTo>
                    <a:cubicBezTo>
                      <a:pt x="203" y="153"/>
                      <a:pt x="167" y="162"/>
                      <a:pt x="152" y="160"/>
                    </a:cubicBezTo>
                    <a:cubicBezTo>
                      <a:pt x="137" y="160"/>
                      <a:pt x="120" y="144"/>
                      <a:pt x="113" y="89"/>
                    </a:cubicBezTo>
                    <a:cubicBezTo>
                      <a:pt x="111" y="150"/>
                      <a:pt x="64" y="164"/>
                      <a:pt x="32" y="140"/>
                    </a:cubicBezTo>
                    <a:cubicBezTo>
                      <a:pt x="0" y="116"/>
                      <a:pt x="12" y="40"/>
                      <a:pt x="80" y="4"/>
                    </a:cubicBezTo>
                    <a:cubicBezTo>
                      <a:pt x="240" y="44"/>
                      <a:pt x="268" y="28"/>
                      <a:pt x="392" y="0"/>
                    </a:cubicBezTo>
                    <a:close/>
                  </a:path>
                </a:pathLst>
              </a:custGeom>
              <a:pattFill prst="solidDmnd">
                <a:fgClr>
                  <a:srgbClr val="FF0000">
                    <a:alpha val="100000"/>
                  </a:srgbClr>
                </a:fgClr>
                <a:bgClr>
                  <a:srgbClr val="FFFF66">
                    <a:alpha val="100000"/>
                  </a:srgbClr>
                </a:bgClr>
              </a:patt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12416" name="Freeform 12415"/>
            <p:cNvSpPr>
              <a:spLocks noChangeAspect="1"/>
            </p:cNvSpPr>
            <p:nvPr/>
          </p:nvSpPr>
          <p:spPr>
            <a:xfrm rot="733802">
              <a:off x="686" y="2297"/>
              <a:ext cx="1969" cy="851"/>
            </a:xfrm>
            <a:custGeom>
              <a:avLst/>
              <a:gdLst/>
              <a:ahLst/>
              <a:cxnLst/>
              <a:pathLst>
                <a:path w="2064" h="892">
                  <a:moveTo>
                    <a:pt x="1064" y="240"/>
                  </a:moveTo>
                  <a:cubicBezTo>
                    <a:pt x="884" y="48"/>
                    <a:pt x="795" y="28"/>
                    <a:pt x="618" y="92"/>
                  </a:cubicBezTo>
                  <a:cubicBezTo>
                    <a:pt x="441" y="156"/>
                    <a:pt x="246" y="398"/>
                    <a:pt x="0" y="626"/>
                  </a:cubicBezTo>
                  <a:cubicBezTo>
                    <a:pt x="294" y="698"/>
                    <a:pt x="340" y="794"/>
                    <a:pt x="468" y="818"/>
                  </a:cubicBezTo>
                  <a:cubicBezTo>
                    <a:pt x="596" y="842"/>
                    <a:pt x="677" y="759"/>
                    <a:pt x="768" y="770"/>
                  </a:cubicBezTo>
                  <a:cubicBezTo>
                    <a:pt x="859" y="781"/>
                    <a:pt x="926" y="876"/>
                    <a:pt x="1014" y="884"/>
                  </a:cubicBezTo>
                  <a:cubicBezTo>
                    <a:pt x="1102" y="892"/>
                    <a:pt x="1175" y="828"/>
                    <a:pt x="1296" y="818"/>
                  </a:cubicBezTo>
                  <a:cubicBezTo>
                    <a:pt x="1417" y="808"/>
                    <a:pt x="1611" y="877"/>
                    <a:pt x="1739" y="821"/>
                  </a:cubicBezTo>
                  <a:cubicBezTo>
                    <a:pt x="1867" y="765"/>
                    <a:pt x="1976" y="728"/>
                    <a:pt x="2064" y="482"/>
                  </a:cubicBezTo>
                  <a:cubicBezTo>
                    <a:pt x="1704" y="302"/>
                    <a:pt x="1556" y="108"/>
                    <a:pt x="1452" y="74"/>
                  </a:cubicBezTo>
                  <a:cubicBezTo>
                    <a:pt x="1348" y="40"/>
                    <a:pt x="1154" y="0"/>
                    <a:pt x="1064" y="240"/>
                  </a:cubicBezTo>
                  <a:close/>
                </a:path>
              </a:pathLst>
            </a:custGeom>
            <a:gradFill rotWithShape="0">
              <a:gsLst>
                <a:gs pos="0">
                  <a:srgbClr val="FFFF00">
                    <a:alpha val="100000"/>
                  </a:srgbClr>
                </a:gs>
                <a:gs pos="100000">
                  <a:srgbClr val="FF9900">
                    <a:alpha val="100000"/>
                  </a:srgbClr>
                </a:gs>
              </a:gsLst>
              <a:lin ang="2700000" scaled="1"/>
              <a:tileRect/>
            </a:gra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12417" name="Freeform 12416"/>
          <p:cNvSpPr>
            <a:spLocks noChangeAspect="1"/>
          </p:cNvSpPr>
          <p:nvPr/>
        </p:nvSpPr>
        <p:spPr>
          <a:xfrm rot="733802">
            <a:off x="2509838" y="3998913"/>
            <a:ext cx="212725" cy="258762"/>
          </a:xfrm>
          <a:custGeom>
            <a:avLst/>
            <a:gdLst/>
            <a:ahLst/>
            <a:cxnLst/>
            <a:pathLst>
              <a:path w="141" h="171">
                <a:moveTo>
                  <a:pt x="141" y="0"/>
                </a:moveTo>
                <a:lnTo>
                  <a:pt x="0" y="171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2418" name="Freeform 12417"/>
          <p:cNvSpPr>
            <a:spLocks noChangeAspect="1"/>
          </p:cNvSpPr>
          <p:nvPr/>
        </p:nvSpPr>
        <p:spPr>
          <a:xfrm rot="733802">
            <a:off x="2598738" y="4019550"/>
            <a:ext cx="131762" cy="244475"/>
          </a:xfrm>
          <a:custGeom>
            <a:avLst/>
            <a:gdLst/>
            <a:ahLst/>
            <a:cxnLst/>
            <a:pathLst>
              <a:path w="87" h="162">
                <a:moveTo>
                  <a:pt x="87" y="0"/>
                </a:moveTo>
                <a:lnTo>
                  <a:pt x="0" y="162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2419" name="Freeform 12418"/>
          <p:cNvSpPr>
            <a:spLocks noChangeAspect="1"/>
          </p:cNvSpPr>
          <p:nvPr/>
        </p:nvSpPr>
        <p:spPr>
          <a:xfrm rot="733802">
            <a:off x="2727325" y="4027488"/>
            <a:ext cx="73025" cy="230187"/>
          </a:xfrm>
          <a:custGeom>
            <a:avLst/>
            <a:gdLst/>
            <a:ahLst/>
            <a:cxnLst/>
            <a:pathLst>
              <a:path w="48" h="153">
                <a:moveTo>
                  <a:pt x="0" y="0"/>
                </a:moveTo>
                <a:lnTo>
                  <a:pt x="48" y="153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2420" name="Freeform 12419"/>
          <p:cNvSpPr>
            <a:spLocks noChangeAspect="1"/>
          </p:cNvSpPr>
          <p:nvPr/>
        </p:nvSpPr>
        <p:spPr>
          <a:xfrm rot="791731">
            <a:off x="2716213" y="2986088"/>
            <a:ext cx="252412" cy="157162"/>
          </a:xfrm>
          <a:custGeom>
            <a:avLst/>
            <a:gdLst/>
            <a:ahLst/>
            <a:cxnLst/>
            <a:pathLst>
              <a:path w="305" h="189">
                <a:moveTo>
                  <a:pt x="0" y="102"/>
                </a:moveTo>
                <a:cubicBezTo>
                  <a:pt x="114" y="0"/>
                  <a:pt x="123" y="63"/>
                  <a:pt x="159" y="108"/>
                </a:cubicBezTo>
                <a:cubicBezTo>
                  <a:pt x="180" y="54"/>
                  <a:pt x="212" y="62"/>
                  <a:pt x="234" y="69"/>
                </a:cubicBezTo>
                <a:cubicBezTo>
                  <a:pt x="256" y="76"/>
                  <a:pt x="305" y="128"/>
                  <a:pt x="291" y="147"/>
                </a:cubicBezTo>
                <a:cubicBezTo>
                  <a:pt x="270" y="158"/>
                  <a:pt x="258" y="189"/>
                  <a:pt x="153" y="186"/>
                </a:cubicBezTo>
                <a:cubicBezTo>
                  <a:pt x="48" y="183"/>
                  <a:pt x="30" y="141"/>
                  <a:pt x="0" y="102"/>
                </a:cubicBezTo>
                <a:close/>
              </a:path>
            </a:pathLst>
          </a:custGeom>
          <a:solidFill>
            <a:srgbClr val="FF0000">
              <a:alpha val="100000"/>
            </a:srgbClr>
          </a:solidFill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2421" name="Rectangle 12420"/>
          <p:cNvSpPr/>
          <p:nvPr/>
        </p:nvSpPr>
        <p:spPr>
          <a:xfrm>
            <a:off x="381000" y="152400"/>
            <a:ext cx="83820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b="1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pattFill prst="pct90">
                  <a:fgClr>
                    <a:srgbClr val="000099"/>
                  </a:fgClr>
                  <a:bgClr>
                    <a:srgbClr val="FFFFFF"/>
                  </a:bgClr>
                </a:pattFill>
                <a:latin typeface="Arial Rounded MT Bold" pitchFamily="34" charset="0"/>
                <a:ea typeface="Arial Rounded MT Bold" pitchFamily="34" charset="0"/>
              </a:rPr>
              <a:t>Sally has a grey hat.</a:t>
            </a:r>
            <a:endParaRPr lang="en-US" sz="3600" b="1">
              <a:ln w="127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pattFill prst="pct90">
                <a:fgClr>
                  <a:srgbClr val="000099"/>
                </a:fgClr>
                <a:bgClr>
                  <a:srgbClr val="FFFFFF"/>
                </a:bgClr>
              </a:pattFill>
              <a:latin typeface="Arial Rounded MT Bold" pitchFamily="34" charset="0"/>
              <a:ea typeface="Arial Rounded MT Bold" pitchFamily="34" charset="0"/>
            </a:endParaRPr>
          </a:p>
        </p:txBody>
      </p:sp>
      <p:sp>
        <p:nvSpPr>
          <p:cNvPr id="12422" name="Rounded Rectangle 12421"/>
          <p:cNvSpPr/>
          <p:nvPr/>
        </p:nvSpPr>
        <p:spPr>
          <a:xfrm>
            <a:off x="5867400" y="1371600"/>
            <a:ext cx="2743200" cy="4876800"/>
          </a:xfrm>
          <a:prstGeom prst="roundRect">
            <a:avLst>
              <a:gd name="adj" fmla="val 16667"/>
            </a:avLst>
          </a:prstGeom>
          <a:solidFill>
            <a:srgbClr val="9ADFE6"/>
          </a:solidFill>
          <a:ln w="762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2423" name="Oval 12422"/>
          <p:cNvSpPr>
            <a:spLocks noChangeAspect="1"/>
          </p:cNvSpPr>
          <p:nvPr/>
        </p:nvSpPr>
        <p:spPr>
          <a:xfrm>
            <a:off x="6019800" y="1828800"/>
            <a:ext cx="639763" cy="639763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2424" name="Oval 12423"/>
          <p:cNvSpPr>
            <a:spLocks noChangeAspect="1"/>
          </p:cNvSpPr>
          <p:nvPr/>
        </p:nvSpPr>
        <p:spPr>
          <a:xfrm>
            <a:off x="6904038" y="1828800"/>
            <a:ext cx="639762" cy="639763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2425" name="Oval 12424"/>
          <p:cNvSpPr>
            <a:spLocks noChangeAspect="1"/>
          </p:cNvSpPr>
          <p:nvPr/>
        </p:nvSpPr>
        <p:spPr>
          <a:xfrm>
            <a:off x="7772400" y="1828800"/>
            <a:ext cx="639763" cy="639763"/>
          </a:xfrm>
          <a:prstGeom prst="ellipse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2426" name="Oval 12425"/>
          <p:cNvSpPr>
            <a:spLocks noChangeAspect="1"/>
          </p:cNvSpPr>
          <p:nvPr/>
        </p:nvSpPr>
        <p:spPr>
          <a:xfrm>
            <a:off x="6019800" y="2667000"/>
            <a:ext cx="639763" cy="639763"/>
          </a:xfrm>
          <a:prstGeom prst="ellipse">
            <a:avLst/>
          </a:prstGeom>
          <a:solidFill>
            <a:schemeClr val="accent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2427" name="Oval 12426"/>
          <p:cNvSpPr>
            <a:spLocks noChangeAspect="1"/>
          </p:cNvSpPr>
          <p:nvPr/>
        </p:nvSpPr>
        <p:spPr>
          <a:xfrm>
            <a:off x="6934200" y="2667000"/>
            <a:ext cx="639763" cy="639763"/>
          </a:xfrm>
          <a:prstGeom prst="ellipse">
            <a:avLst/>
          </a:prstGeom>
          <a:solidFill>
            <a:srgbClr val="FF66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2428" name="Oval 12427"/>
          <p:cNvSpPr>
            <a:spLocks noChangeAspect="1"/>
          </p:cNvSpPr>
          <p:nvPr/>
        </p:nvSpPr>
        <p:spPr>
          <a:xfrm>
            <a:off x="7772400" y="2667000"/>
            <a:ext cx="639763" cy="639763"/>
          </a:xfrm>
          <a:prstGeom prst="ellipse">
            <a:avLst/>
          </a:prstGeom>
          <a:solidFill>
            <a:srgbClr val="8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2429" name="Oval 12428"/>
          <p:cNvSpPr>
            <a:spLocks noChangeAspect="1"/>
          </p:cNvSpPr>
          <p:nvPr/>
        </p:nvSpPr>
        <p:spPr>
          <a:xfrm>
            <a:off x="6019800" y="3581400"/>
            <a:ext cx="639763" cy="639763"/>
          </a:xfrm>
          <a:prstGeom prst="ellipse">
            <a:avLst/>
          </a:prstGeom>
          <a:solidFill>
            <a:srgbClr val="FF3399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2430" name="Oval 12429"/>
          <p:cNvSpPr>
            <a:spLocks noChangeAspect="1"/>
          </p:cNvSpPr>
          <p:nvPr/>
        </p:nvSpPr>
        <p:spPr>
          <a:xfrm>
            <a:off x="6934200" y="3581400"/>
            <a:ext cx="639763" cy="639763"/>
          </a:xfrm>
          <a:prstGeom prst="ellipse">
            <a:avLst/>
          </a:prstGeom>
          <a:solidFill>
            <a:srgbClr val="9933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2431" name="Oval 12430"/>
          <p:cNvSpPr>
            <a:spLocks noChangeAspect="1"/>
          </p:cNvSpPr>
          <p:nvPr/>
        </p:nvSpPr>
        <p:spPr>
          <a:xfrm>
            <a:off x="6019800" y="4419600"/>
            <a:ext cx="639763" cy="639763"/>
          </a:xfrm>
          <a:prstGeom prst="ellipse">
            <a:avLst/>
          </a:prstGeom>
          <a:solidFill>
            <a:schemeClr val="tx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2432" name="Oval 12431"/>
          <p:cNvSpPr>
            <a:spLocks noChangeAspect="1"/>
          </p:cNvSpPr>
          <p:nvPr/>
        </p:nvSpPr>
        <p:spPr>
          <a:xfrm>
            <a:off x="6934200" y="4419600"/>
            <a:ext cx="639763" cy="639763"/>
          </a:xfrm>
          <a:prstGeom prst="ellipse">
            <a:avLst/>
          </a:prstGeom>
          <a:solidFill>
            <a:schemeClr val="bg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2433" name="Oval 12432"/>
          <p:cNvSpPr>
            <a:spLocks noChangeAspect="1"/>
          </p:cNvSpPr>
          <p:nvPr/>
        </p:nvSpPr>
        <p:spPr>
          <a:xfrm>
            <a:off x="7772400" y="3581400"/>
            <a:ext cx="639763" cy="639763"/>
          </a:xfrm>
          <a:prstGeom prst="ellipse">
            <a:avLst/>
          </a:prstGeom>
          <a:solidFill>
            <a:srgbClr val="FFCC66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2434" name="Oval 12433"/>
          <p:cNvSpPr>
            <a:spLocks noChangeAspect="1"/>
          </p:cNvSpPr>
          <p:nvPr/>
        </p:nvSpPr>
        <p:spPr>
          <a:xfrm>
            <a:off x="7772400" y="4419600"/>
            <a:ext cx="639763" cy="639763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2435" name="Rounded Rectangle 12434"/>
          <p:cNvSpPr/>
          <p:nvPr/>
        </p:nvSpPr>
        <p:spPr>
          <a:xfrm>
            <a:off x="6200775" y="5410200"/>
            <a:ext cx="2057400" cy="533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sz="2800" b="1">
                <a:solidFill>
                  <a:srgbClr val="FF0000"/>
                </a:solidFill>
                <a:latin typeface="Arial Rounded MT Bold" pitchFamily="34" charset="0"/>
              </a:rPr>
              <a:t>CHOOSE</a:t>
            </a:r>
            <a:endParaRPr sz="2800" b="1">
              <a:solidFill>
                <a:srgbClr val="FF0000"/>
              </a:solidFill>
              <a:latin typeface="Arial Rounded MT Bold" pitchFamily="34" charset="0"/>
            </a:endParaRPr>
          </a:p>
        </p:txBody>
      </p:sp>
      <p:grpSp>
        <p:nvGrpSpPr>
          <p:cNvPr id="12436" name="Group 12435"/>
          <p:cNvGrpSpPr>
            <a:grpSpLocks noChangeAspect="1"/>
          </p:cNvGrpSpPr>
          <p:nvPr/>
        </p:nvGrpSpPr>
        <p:grpSpPr>
          <a:xfrm>
            <a:off x="463550" y="5532438"/>
            <a:ext cx="1060450" cy="944562"/>
            <a:chOff x="7209" y="7746"/>
            <a:chExt cx="1672" cy="1489"/>
          </a:xfrm>
        </p:grpSpPr>
        <p:grpSp>
          <p:nvGrpSpPr>
            <p:cNvPr id="12437" name="Group 12436"/>
            <p:cNvGrpSpPr>
              <a:grpSpLocks noChangeAspect="1"/>
            </p:cNvGrpSpPr>
            <p:nvPr/>
          </p:nvGrpSpPr>
          <p:grpSpPr>
            <a:xfrm>
              <a:off x="7209" y="7746"/>
              <a:ext cx="1672" cy="1489"/>
              <a:chOff x="7209" y="7746"/>
              <a:chExt cx="1672" cy="1489"/>
            </a:xfrm>
          </p:grpSpPr>
          <p:grpSp>
            <p:nvGrpSpPr>
              <p:cNvPr id="12438" name="Group 12437"/>
              <p:cNvGrpSpPr>
                <a:grpSpLocks noChangeAspect="1"/>
              </p:cNvGrpSpPr>
              <p:nvPr/>
            </p:nvGrpSpPr>
            <p:grpSpPr>
              <a:xfrm>
                <a:off x="7214" y="7746"/>
                <a:ext cx="1667" cy="1489"/>
                <a:chOff x="7214" y="7746"/>
                <a:chExt cx="1667" cy="1489"/>
              </a:xfrm>
            </p:grpSpPr>
            <p:grpSp>
              <p:nvGrpSpPr>
                <p:cNvPr id="12439" name="Group 12438"/>
                <p:cNvGrpSpPr>
                  <a:grpSpLocks noChangeAspect="1"/>
                </p:cNvGrpSpPr>
                <p:nvPr/>
              </p:nvGrpSpPr>
              <p:grpSpPr>
                <a:xfrm>
                  <a:off x="7214" y="7746"/>
                  <a:ext cx="1667" cy="1489"/>
                  <a:chOff x="7214" y="7746"/>
                  <a:chExt cx="1667" cy="1489"/>
                </a:xfrm>
              </p:grpSpPr>
              <p:sp>
                <p:nvSpPr>
                  <p:cNvPr id="12440" name="Freeform 12439"/>
                  <p:cNvSpPr>
                    <a:spLocks noChangeAspect="1"/>
                  </p:cNvSpPr>
                  <p:nvPr/>
                </p:nvSpPr>
                <p:spPr>
                  <a:xfrm>
                    <a:off x="7214" y="7818"/>
                    <a:ext cx="1667" cy="1417"/>
                  </a:xfrm>
                  <a:custGeom>
                    <a:avLst/>
                    <a:gdLst/>
                    <a:ahLst/>
                    <a:cxnLst/>
                    <a:pathLst>
                      <a:path w="1870" h="1590">
                        <a:moveTo>
                          <a:pt x="374" y="210"/>
                        </a:moveTo>
                        <a:cubicBezTo>
                          <a:pt x="312" y="330"/>
                          <a:pt x="0" y="540"/>
                          <a:pt x="0" y="750"/>
                        </a:cubicBezTo>
                        <a:cubicBezTo>
                          <a:pt x="0" y="960"/>
                          <a:pt x="125" y="1350"/>
                          <a:pt x="374" y="1470"/>
                        </a:cubicBezTo>
                        <a:cubicBezTo>
                          <a:pt x="623" y="1590"/>
                          <a:pt x="1247" y="1590"/>
                          <a:pt x="1496" y="1470"/>
                        </a:cubicBezTo>
                        <a:cubicBezTo>
                          <a:pt x="1745" y="1350"/>
                          <a:pt x="1870" y="960"/>
                          <a:pt x="1870" y="750"/>
                        </a:cubicBezTo>
                        <a:cubicBezTo>
                          <a:pt x="1870" y="540"/>
                          <a:pt x="1558" y="330"/>
                          <a:pt x="1496" y="210"/>
                        </a:cubicBezTo>
                        <a:cubicBezTo>
                          <a:pt x="1434" y="90"/>
                          <a:pt x="1683" y="60"/>
                          <a:pt x="1496" y="30"/>
                        </a:cubicBezTo>
                        <a:cubicBezTo>
                          <a:pt x="1309" y="0"/>
                          <a:pt x="561" y="0"/>
                          <a:pt x="374" y="30"/>
                        </a:cubicBezTo>
                        <a:cubicBezTo>
                          <a:pt x="187" y="60"/>
                          <a:pt x="436" y="90"/>
                          <a:pt x="374" y="210"/>
                        </a:cubicBezTo>
                        <a:close/>
                      </a:path>
                    </a:pathLst>
                  </a:custGeom>
                  <a:solidFill>
                    <a:srgbClr val="FF0000">
                      <a:alpha val="100000"/>
                    </a:srgbClr>
                  </a:solidFill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  <a:effectLst>
                    <a:outerShdw dist="53882" dir="8100000" algn="ctr" rotWithShape="0">
                      <a:srgbClr val="000000"/>
                    </a:outerShdw>
                  </a:effectLst>
                </p:spPr>
                <p:txBody>
                  <a:bodyPr/>
                  <a:p>
                    <a:endParaRPr lang="en-US"/>
                  </a:p>
                </p:txBody>
              </p:sp>
              <p:grpSp>
                <p:nvGrpSpPr>
                  <p:cNvPr id="12441" name="Group 12440"/>
                  <p:cNvGrpSpPr>
                    <a:grpSpLocks noChangeAspect="1"/>
                  </p:cNvGrpSpPr>
                  <p:nvPr/>
                </p:nvGrpSpPr>
                <p:grpSpPr>
                  <a:xfrm>
                    <a:off x="7492" y="7746"/>
                    <a:ext cx="1122" cy="228"/>
                    <a:chOff x="7492" y="7566"/>
                    <a:chExt cx="1122" cy="228"/>
                  </a:xfrm>
                </p:grpSpPr>
                <p:sp>
                  <p:nvSpPr>
                    <p:cNvPr id="12442" name="Oval 12441"/>
                    <p:cNvSpPr>
                      <a:spLocks noChangeAspect="1"/>
                    </p:cNvSpPr>
                    <p:nvPr/>
                  </p:nvSpPr>
                  <p:spPr>
                    <a:xfrm>
                      <a:off x="7492" y="7614"/>
                      <a:ext cx="1122" cy="180"/>
                    </a:xfrm>
                    <a:prstGeom prst="ellipse">
                      <a:avLst/>
                    </a:prstGeom>
                    <a:solidFill>
                      <a:schemeClr val="bg2"/>
                    </a:solidFill>
                    <a:ln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2443" name="Oval 12442"/>
                    <p:cNvSpPr>
                      <a:spLocks noChangeAspect="1"/>
                    </p:cNvSpPr>
                    <p:nvPr/>
                  </p:nvSpPr>
                  <p:spPr>
                    <a:xfrm>
                      <a:off x="7492" y="7566"/>
                      <a:ext cx="1122" cy="180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rgbClr val="CC6600"/>
                        </a:gs>
                        <a:gs pos="50000">
                          <a:srgbClr val="CC6600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CC6600"/>
                        </a:gs>
                      </a:gsLst>
                      <a:lin ang="5400000" scaled="1"/>
                      <a:tileRect/>
                    </a:gradFill>
                    <a:ln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12444" name="Oval 12443"/>
                <p:cNvSpPr>
                  <a:spLocks noChangeAspect="1"/>
                </p:cNvSpPr>
                <p:nvPr/>
              </p:nvSpPr>
              <p:spPr>
                <a:xfrm rot="-166828">
                  <a:off x="7678" y="8329"/>
                  <a:ext cx="935" cy="5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FFFF"/>
                    </a:gs>
                    <a:gs pos="50000">
                      <a:srgbClr val="FFFFFF"/>
                    </a:gs>
                    <a:gs pos="100000">
                      <a:srgbClr val="CCFFFF"/>
                    </a:gs>
                  </a:gsLst>
                  <a:lin ang="5400000" scaled="1"/>
                  <a:tileRect/>
                </a:gradFill>
                <a:ln w="1905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sp>
            <p:nvSpPr>
              <p:cNvPr id="12445" name="Freeform 12444"/>
              <p:cNvSpPr>
                <a:spLocks noChangeAspect="1"/>
              </p:cNvSpPr>
              <p:nvPr/>
            </p:nvSpPr>
            <p:spPr>
              <a:xfrm>
                <a:off x="7365" y="8229"/>
                <a:ext cx="129" cy="6"/>
              </a:xfrm>
              <a:custGeom>
                <a:avLst/>
                <a:gdLst/>
                <a:ahLst/>
                <a:cxnLst/>
                <a:pathLst>
                  <a:path w="129" h="6">
                    <a:moveTo>
                      <a:pt x="0" y="0"/>
                    </a:moveTo>
                    <a:cubicBezTo>
                      <a:pt x="47" y="5"/>
                      <a:pt x="77" y="6"/>
                      <a:pt x="129" y="6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12446" name="Freeform 12445"/>
              <p:cNvSpPr>
                <a:spLocks noChangeAspect="1"/>
              </p:cNvSpPr>
              <p:nvPr/>
            </p:nvSpPr>
            <p:spPr>
              <a:xfrm>
                <a:off x="7314" y="8283"/>
                <a:ext cx="147" cy="6"/>
              </a:xfrm>
              <a:custGeom>
                <a:avLst/>
                <a:gdLst/>
                <a:ahLst/>
                <a:cxnLst/>
                <a:pathLst>
                  <a:path w="147" h="6">
                    <a:moveTo>
                      <a:pt x="0" y="0"/>
                    </a:moveTo>
                    <a:cubicBezTo>
                      <a:pt x="52" y="2"/>
                      <a:pt x="95" y="6"/>
                      <a:pt x="147" y="6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447" name="Freeform 12446"/>
              <p:cNvSpPr>
                <a:spLocks noChangeAspect="1"/>
              </p:cNvSpPr>
              <p:nvPr/>
            </p:nvSpPr>
            <p:spPr>
              <a:xfrm>
                <a:off x="7254" y="8373"/>
                <a:ext cx="81" cy="1"/>
              </a:xfrm>
              <a:custGeom>
                <a:avLst/>
                <a:gdLst/>
                <a:ahLst/>
                <a:cxnLst/>
                <a:pathLst>
                  <a:path w="81" h="1">
                    <a:moveTo>
                      <a:pt x="0" y="0"/>
                    </a:moveTo>
                    <a:cubicBezTo>
                      <a:pt x="27" y="0"/>
                      <a:pt x="54" y="0"/>
                      <a:pt x="81" y="0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448" name="Freeform 12447"/>
              <p:cNvSpPr>
                <a:spLocks noChangeAspect="1"/>
              </p:cNvSpPr>
              <p:nvPr/>
            </p:nvSpPr>
            <p:spPr>
              <a:xfrm>
                <a:off x="7233" y="8436"/>
                <a:ext cx="72" cy="1"/>
              </a:xfrm>
              <a:custGeom>
                <a:avLst/>
                <a:gdLst/>
                <a:ahLst/>
                <a:cxnLst/>
                <a:pathLst>
                  <a:path w="72" h="1">
                    <a:moveTo>
                      <a:pt x="0" y="0"/>
                    </a:moveTo>
                    <a:cubicBezTo>
                      <a:pt x="24" y="0"/>
                      <a:pt x="48" y="0"/>
                      <a:pt x="72" y="0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449" name="Freeform 12448"/>
              <p:cNvSpPr>
                <a:spLocks noChangeAspect="1"/>
              </p:cNvSpPr>
              <p:nvPr/>
            </p:nvSpPr>
            <p:spPr>
              <a:xfrm>
                <a:off x="7218" y="8487"/>
                <a:ext cx="159" cy="33"/>
              </a:xfrm>
              <a:custGeom>
                <a:avLst/>
                <a:gdLst/>
                <a:ahLst/>
                <a:cxnLst/>
                <a:pathLst>
                  <a:path w="159" h="33">
                    <a:moveTo>
                      <a:pt x="0" y="0"/>
                    </a:moveTo>
                    <a:cubicBezTo>
                      <a:pt x="17" y="9"/>
                      <a:pt x="32" y="19"/>
                      <a:pt x="51" y="24"/>
                    </a:cubicBezTo>
                    <a:cubicBezTo>
                      <a:pt x="66" y="28"/>
                      <a:pt x="96" y="33"/>
                      <a:pt x="96" y="33"/>
                    </a:cubicBezTo>
                    <a:cubicBezTo>
                      <a:pt x="114" y="32"/>
                      <a:pt x="132" y="33"/>
                      <a:pt x="150" y="30"/>
                    </a:cubicBezTo>
                    <a:cubicBezTo>
                      <a:pt x="154" y="29"/>
                      <a:pt x="159" y="24"/>
                      <a:pt x="159" y="24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12450" name="Freeform 12449"/>
              <p:cNvSpPr>
                <a:spLocks noChangeAspect="1"/>
              </p:cNvSpPr>
              <p:nvPr/>
            </p:nvSpPr>
            <p:spPr>
              <a:xfrm>
                <a:off x="7218" y="8493"/>
                <a:ext cx="147" cy="66"/>
              </a:xfrm>
              <a:custGeom>
                <a:avLst/>
                <a:gdLst/>
                <a:ahLst/>
                <a:cxnLst/>
                <a:pathLst>
                  <a:path w="147" h="66">
                    <a:moveTo>
                      <a:pt x="0" y="0"/>
                    </a:moveTo>
                    <a:cubicBezTo>
                      <a:pt x="11" y="66"/>
                      <a:pt x="99" y="54"/>
                      <a:pt x="147" y="54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451" name="Freeform 12450"/>
              <p:cNvSpPr>
                <a:spLocks noChangeAspect="1"/>
              </p:cNvSpPr>
              <p:nvPr/>
            </p:nvSpPr>
            <p:spPr>
              <a:xfrm>
                <a:off x="7209" y="8601"/>
                <a:ext cx="99" cy="27"/>
              </a:xfrm>
              <a:custGeom>
                <a:avLst/>
                <a:gdLst/>
                <a:ahLst/>
                <a:cxnLst/>
                <a:pathLst>
                  <a:path w="99" h="27">
                    <a:moveTo>
                      <a:pt x="0" y="0"/>
                    </a:moveTo>
                    <a:cubicBezTo>
                      <a:pt x="36" y="27"/>
                      <a:pt x="40" y="18"/>
                      <a:pt x="99" y="18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452" name="Freeform 12451"/>
              <p:cNvSpPr>
                <a:spLocks noChangeAspect="1"/>
              </p:cNvSpPr>
              <p:nvPr/>
            </p:nvSpPr>
            <p:spPr>
              <a:xfrm>
                <a:off x="7221" y="8544"/>
                <a:ext cx="132" cy="46"/>
              </a:xfrm>
              <a:custGeom>
                <a:avLst/>
                <a:gdLst/>
                <a:ahLst/>
                <a:cxnLst/>
                <a:pathLst>
                  <a:path w="132" h="46">
                    <a:moveTo>
                      <a:pt x="0" y="0"/>
                    </a:moveTo>
                    <a:cubicBezTo>
                      <a:pt x="46" y="46"/>
                      <a:pt x="51" y="33"/>
                      <a:pt x="132" y="33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12453" name="Freeform 12452"/>
              <p:cNvSpPr>
                <a:spLocks noChangeAspect="1"/>
              </p:cNvSpPr>
              <p:nvPr/>
            </p:nvSpPr>
            <p:spPr>
              <a:xfrm>
                <a:off x="7236" y="8628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12454" name="Freeform 12453"/>
              <p:cNvSpPr>
                <a:spLocks noChangeAspect="1"/>
              </p:cNvSpPr>
              <p:nvPr/>
            </p:nvSpPr>
            <p:spPr>
              <a:xfrm>
                <a:off x="7233" y="8679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455" name="Freeform 12454"/>
              <p:cNvSpPr>
                <a:spLocks noChangeAspect="1"/>
              </p:cNvSpPr>
              <p:nvPr/>
            </p:nvSpPr>
            <p:spPr>
              <a:xfrm>
                <a:off x="7266" y="8787"/>
                <a:ext cx="99" cy="27"/>
              </a:xfrm>
              <a:custGeom>
                <a:avLst/>
                <a:gdLst/>
                <a:ahLst/>
                <a:cxnLst/>
                <a:pathLst>
                  <a:path w="99" h="27">
                    <a:moveTo>
                      <a:pt x="0" y="0"/>
                    </a:moveTo>
                    <a:cubicBezTo>
                      <a:pt x="36" y="27"/>
                      <a:pt x="40" y="18"/>
                      <a:pt x="99" y="18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12456" name="Freeform 12455"/>
              <p:cNvSpPr>
                <a:spLocks noChangeAspect="1"/>
              </p:cNvSpPr>
              <p:nvPr/>
            </p:nvSpPr>
            <p:spPr>
              <a:xfrm>
                <a:off x="7293" y="8814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457" name="Freeform 12456"/>
              <p:cNvSpPr>
                <a:spLocks noChangeAspect="1"/>
              </p:cNvSpPr>
              <p:nvPr/>
            </p:nvSpPr>
            <p:spPr>
              <a:xfrm>
                <a:off x="7290" y="8865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12458" name="Freeform 12457"/>
              <p:cNvSpPr>
                <a:spLocks noChangeAspect="1"/>
              </p:cNvSpPr>
              <p:nvPr/>
            </p:nvSpPr>
            <p:spPr>
              <a:xfrm>
                <a:off x="7338" y="8936"/>
                <a:ext cx="99" cy="27"/>
              </a:xfrm>
              <a:custGeom>
                <a:avLst/>
                <a:gdLst/>
                <a:ahLst/>
                <a:cxnLst/>
                <a:pathLst>
                  <a:path w="99" h="27">
                    <a:moveTo>
                      <a:pt x="0" y="0"/>
                    </a:moveTo>
                    <a:cubicBezTo>
                      <a:pt x="36" y="27"/>
                      <a:pt x="40" y="18"/>
                      <a:pt x="99" y="18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459" name="Freeform 12458"/>
              <p:cNvSpPr>
                <a:spLocks noChangeAspect="1"/>
              </p:cNvSpPr>
              <p:nvPr/>
            </p:nvSpPr>
            <p:spPr>
              <a:xfrm>
                <a:off x="7365" y="8963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12460" name="Freeform 12459"/>
              <p:cNvSpPr>
                <a:spLocks noChangeAspect="1"/>
              </p:cNvSpPr>
              <p:nvPr/>
            </p:nvSpPr>
            <p:spPr>
              <a:xfrm>
                <a:off x="7362" y="9014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12461" name="Freeform 12460"/>
            <p:cNvSpPr>
              <a:spLocks noChangeAspect="1"/>
            </p:cNvSpPr>
            <p:nvPr/>
          </p:nvSpPr>
          <p:spPr>
            <a:xfrm>
              <a:off x="7532" y="8036"/>
              <a:ext cx="99" cy="27"/>
            </a:xfrm>
            <a:custGeom>
              <a:avLst/>
              <a:gdLst/>
              <a:ahLst/>
              <a:cxnLst/>
              <a:pathLst>
                <a:path w="99" h="27">
                  <a:moveTo>
                    <a:pt x="0" y="0"/>
                  </a:moveTo>
                  <a:cubicBezTo>
                    <a:pt x="36" y="27"/>
                    <a:pt x="40" y="18"/>
                    <a:pt x="99" y="18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462" name="Freeform 12461"/>
            <p:cNvSpPr>
              <a:spLocks noChangeAspect="1"/>
            </p:cNvSpPr>
            <p:nvPr/>
          </p:nvSpPr>
          <p:spPr>
            <a:xfrm>
              <a:off x="7492" y="8063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463" name="Freeform 12462"/>
            <p:cNvSpPr>
              <a:spLocks noChangeAspect="1"/>
            </p:cNvSpPr>
            <p:nvPr/>
          </p:nvSpPr>
          <p:spPr>
            <a:xfrm>
              <a:off x="7459" y="8090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  <a:effectLst>
              <a:outerShdw dist="35921" dir="2699999" algn="ctr" rotWithShape="0">
                <a:srgbClr val="000000"/>
              </a:outerShdw>
            </a:effectLst>
          </p:spPr>
          <p:txBody>
            <a:bodyPr/>
            <a:p>
              <a:endParaRPr lang="en-US"/>
            </a:p>
          </p:txBody>
        </p:sp>
        <p:sp>
          <p:nvSpPr>
            <p:cNvPr id="12464" name="Freeform 12463"/>
            <p:cNvSpPr>
              <a:spLocks noChangeAspect="1"/>
            </p:cNvSpPr>
            <p:nvPr/>
          </p:nvSpPr>
          <p:spPr>
            <a:xfrm>
              <a:off x="7516" y="7974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  <a:effectLst>
              <a:outerShdw dist="35921" dir="2699999" algn="ctr" rotWithShape="0">
                <a:srgbClr val="000000"/>
              </a:outerShdw>
            </a:effectLst>
          </p:spPr>
          <p:txBody>
            <a:bodyPr/>
            <a:p>
              <a:endParaRPr lang="en-US"/>
            </a:p>
          </p:txBody>
        </p:sp>
        <p:sp>
          <p:nvSpPr>
            <p:cNvPr id="12465" name="Freeform 12464"/>
            <p:cNvSpPr>
              <a:spLocks noChangeAspect="1"/>
            </p:cNvSpPr>
            <p:nvPr/>
          </p:nvSpPr>
          <p:spPr>
            <a:xfrm>
              <a:off x="7332" y="8232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  <a:effectLst>
              <a:outerShdw dist="35921" dir="2699999" algn="ctr" rotWithShape="0">
                <a:srgbClr val="000000"/>
              </a:outerShdw>
            </a:effectLst>
          </p:spPr>
          <p:txBody>
            <a:bodyPr/>
            <a:p>
              <a:endParaRPr lang="en-US"/>
            </a:p>
          </p:txBody>
        </p:sp>
      </p:grpSp>
      <p:sp>
        <p:nvSpPr>
          <p:cNvPr id="12466" name="Freeform 12465"/>
          <p:cNvSpPr>
            <a:spLocks noChangeAspect="1"/>
          </p:cNvSpPr>
          <p:nvPr/>
        </p:nvSpPr>
        <p:spPr>
          <a:xfrm>
            <a:off x="4959350" y="6324600"/>
            <a:ext cx="755650" cy="215900"/>
          </a:xfrm>
          <a:custGeom>
            <a:avLst/>
            <a:gdLst/>
            <a:ahLst/>
            <a:cxnLst/>
            <a:pathLst>
              <a:path w="630" h="538">
                <a:moveTo>
                  <a:pt x="370" y="0"/>
                </a:moveTo>
                <a:cubicBezTo>
                  <a:pt x="323" y="3"/>
                  <a:pt x="276" y="2"/>
                  <a:pt x="230" y="10"/>
                </a:cubicBezTo>
                <a:cubicBezTo>
                  <a:pt x="183" y="18"/>
                  <a:pt x="189" y="76"/>
                  <a:pt x="170" y="90"/>
                </a:cubicBezTo>
                <a:cubicBezTo>
                  <a:pt x="142" y="110"/>
                  <a:pt x="76" y="121"/>
                  <a:pt x="40" y="130"/>
                </a:cubicBezTo>
                <a:cubicBezTo>
                  <a:pt x="33" y="140"/>
                  <a:pt x="25" y="149"/>
                  <a:pt x="20" y="160"/>
                </a:cubicBezTo>
                <a:cubicBezTo>
                  <a:pt x="11" y="179"/>
                  <a:pt x="0" y="220"/>
                  <a:pt x="0" y="220"/>
                </a:cubicBezTo>
                <a:cubicBezTo>
                  <a:pt x="9" y="275"/>
                  <a:pt x="6" y="302"/>
                  <a:pt x="60" y="320"/>
                </a:cubicBezTo>
                <a:cubicBezTo>
                  <a:pt x="70" y="389"/>
                  <a:pt x="79" y="446"/>
                  <a:pt x="140" y="490"/>
                </a:cubicBezTo>
                <a:cubicBezTo>
                  <a:pt x="162" y="506"/>
                  <a:pt x="188" y="515"/>
                  <a:pt x="210" y="530"/>
                </a:cubicBezTo>
                <a:cubicBezTo>
                  <a:pt x="361" y="516"/>
                  <a:pt x="292" y="538"/>
                  <a:pt x="370" y="460"/>
                </a:cubicBezTo>
                <a:cubicBezTo>
                  <a:pt x="373" y="433"/>
                  <a:pt x="358" y="395"/>
                  <a:pt x="380" y="380"/>
                </a:cubicBezTo>
                <a:cubicBezTo>
                  <a:pt x="421" y="351"/>
                  <a:pt x="482" y="376"/>
                  <a:pt x="530" y="360"/>
                </a:cubicBezTo>
                <a:cubicBezTo>
                  <a:pt x="570" y="320"/>
                  <a:pt x="598" y="268"/>
                  <a:pt x="630" y="220"/>
                </a:cubicBezTo>
                <a:cubicBezTo>
                  <a:pt x="585" y="205"/>
                  <a:pt x="535" y="215"/>
                  <a:pt x="490" y="200"/>
                </a:cubicBezTo>
                <a:cubicBezTo>
                  <a:pt x="480" y="197"/>
                  <a:pt x="483" y="180"/>
                  <a:pt x="480" y="170"/>
                </a:cubicBezTo>
                <a:cubicBezTo>
                  <a:pt x="463" y="101"/>
                  <a:pt x="483" y="139"/>
                  <a:pt x="450" y="90"/>
                </a:cubicBezTo>
                <a:cubicBezTo>
                  <a:pt x="427" y="93"/>
                  <a:pt x="402" y="108"/>
                  <a:pt x="380" y="100"/>
                </a:cubicBezTo>
                <a:cubicBezTo>
                  <a:pt x="322" y="78"/>
                  <a:pt x="398" y="41"/>
                  <a:pt x="400" y="40"/>
                </a:cubicBezTo>
                <a:cubicBezTo>
                  <a:pt x="361" y="27"/>
                  <a:pt x="370" y="41"/>
                  <a:pt x="370" y="0"/>
                </a:cubicBezTo>
                <a:close/>
              </a:path>
            </a:pathLst>
          </a:custGeom>
          <a:solidFill>
            <a:srgbClr val="FF0000">
              <a:alpha val="100000"/>
            </a:srgbClr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12467" name="Group 12466"/>
          <p:cNvGrpSpPr/>
          <p:nvPr/>
        </p:nvGrpSpPr>
        <p:grpSpPr>
          <a:xfrm>
            <a:off x="5105400" y="1752600"/>
            <a:ext cx="665163" cy="4397375"/>
            <a:chOff x="3216" y="1104"/>
            <a:chExt cx="419" cy="2770"/>
          </a:xfrm>
        </p:grpSpPr>
        <p:grpSp>
          <p:nvGrpSpPr>
            <p:cNvPr id="12468" name="Group 12467"/>
            <p:cNvGrpSpPr>
              <a:grpSpLocks noChangeAspect="1"/>
            </p:cNvGrpSpPr>
            <p:nvPr/>
          </p:nvGrpSpPr>
          <p:grpSpPr>
            <a:xfrm rot="-27362900">
              <a:off x="1998" y="2322"/>
              <a:ext cx="2770" cy="334"/>
              <a:chOff x="5593" y="8617"/>
              <a:chExt cx="3021" cy="365"/>
            </a:xfrm>
          </p:grpSpPr>
          <p:sp>
            <p:nvSpPr>
              <p:cNvPr id="12469" name="Freeform 12468"/>
              <p:cNvSpPr>
                <a:spLocks noChangeAspect="1"/>
              </p:cNvSpPr>
              <p:nvPr/>
            </p:nvSpPr>
            <p:spPr>
              <a:xfrm>
                <a:off x="5593" y="8617"/>
                <a:ext cx="572" cy="365"/>
              </a:xfrm>
              <a:custGeom>
                <a:avLst/>
                <a:gdLst/>
                <a:ahLst/>
                <a:cxnLst/>
                <a:pathLst>
                  <a:path w="572" h="365">
                    <a:moveTo>
                      <a:pt x="562" y="173"/>
                    </a:moveTo>
                    <a:cubicBezTo>
                      <a:pt x="533" y="131"/>
                      <a:pt x="450" y="65"/>
                      <a:pt x="388" y="39"/>
                    </a:cubicBezTo>
                    <a:cubicBezTo>
                      <a:pt x="325" y="13"/>
                      <a:pt x="244" y="0"/>
                      <a:pt x="187" y="15"/>
                    </a:cubicBezTo>
                    <a:cubicBezTo>
                      <a:pt x="130" y="31"/>
                      <a:pt x="72" y="89"/>
                      <a:pt x="45" y="134"/>
                    </a:cubicBezTo>
                    <a:cubicBezTo>
                      <a:pt x="18" y="178"/>
                      <a:pt x="0" y="267"/>
                      <a:pt x="21" y="287"/>
                    </a:cubicBezTo>
                    <a:cubicBezTo>
                      <a:pt x="43" y="307"/>
                      <a:pt x="131" y="249"/>
                      <a:pt x="175" y="252"/>
                    </a:cubicBezTo>
                    <a:cubicBezTo>
                      <a:pt x="219" y="254"/>
                      <a:pt x="251" y="287"/>
                      <a:pt x="281" y="304"/>
                    </a:cubicBezTo>
                    <a:cubicBezTo>
                      <a:pt x="312" y="320"/>
                      <a:pt x="337" y="340"/>
                      <a:pt x="359" y="350"/>
                    </a:cubicBezTo>
                    <a:cubicBezTo>
                      <a:pt x="382" y="359"/>
                      <a:pt x="398" y="365"/>
                      <a:pt x="420" y="364"/>
                    </a:cubicBezTo>
                    <a:cubicBezTo>
                      <a:pt x="442" y="363"/>
                      <a:pt x="468" y="365"/>
                      <a:pt x="491" y="344"/>
                    </a:cubicBezTo>
                    <a:cubicBezTo>
                      <a:pt x="514" y="323"/>
                      <a:pt x="548" y="267"/>
                      <a:pt x="560" y="239"/>
                    </a:cubicBezTo>
                    <a:cubicBezTo>
                      <a:pt x="572" y="211"/>
                      <a:pt x="562" y="187"/>
                      <a:pt x="562" y="173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969696">
                      <a:alpha val="100000"/>
                    </a:srgbClr>
                  </a:gs>
                  <a:gs pos="100000">
                    <a:schemeClr val="tx1">
                      <a:alpha val="100000"/>
                    </a:schemeClr>
                  </a:gs>
                </a:gsLst>
                <a:path path="rect">
                  <a:fillToRect l="100000" b="100000"/>
                </a:path>
                <a:tileRect/>
              </a:gradFill>
              <a:ln w="2857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grpSp>
            <p:nvGrpSpPr>
              <p:cNvPr id="12470" name="Group 12469"/>
              <p:cNvGrpSpPr>
                <a:grpSpLocks noChangeAspect="1"/>
              </p:cNvGrpSpPr>
              <p:nvPr/>
            </p:nvGrpSpPr>
            <p:grpSpPr>
              <a:xfrm>
                <a:off x="6123" y="8704"/>
                <a:ext cx="2491" cy="238"/>
                <a:chOff x="5799" y="8704"/>
                <a:chExt cx="2491" cy="238"/>
              </a:xfrm>
            </p:grpSpPr>
            <p:sp>
              <p:nvSpPr>
                <p:cNvPr id="12471" name="Freeform 12470"/>
                <p:cNvSpPr>
                  <a:spLocks noChangeAspect="1"/>
                </p:cNvSpPr>
                <p:nvPr/>
              </p:nvSpPr>
              <p:spPr>
                <a:xfrm rot="-183170">
                  <a:off x="6233" y="8708"/>
                  <a:ext cx="2057" cy="125"/>
                </a:xfrm>
                <a:custGeom>
                  <a:avLst/>
                  <a:gdLst/>
                  <a:ahLst/>
                  <a:cxnLst/>
                  <a:pathLst>
                    <a:path w="2057" h="180">
                      <a:moveTo>
                        <a:pt x="0" y="180"/>
                      </a:moveTo>
                      <a:lnTo>
                        <a:pt x="0" y="0"/>
                      </a:lnTo>
                      <a:lnTo>
                        <a:pt x="2057" y="180"/>
                      </a:lnTo>
                      <a:lnTo>
                        <a:pt x="0" y="180"/>
                      </a:lnTo>
                      <a:close/>
                    </a:path>
                  </a:pathLst>
                </a:custGeom>
                <a:solidFill>
                  <a:srgbClr val="CC6600">
                    <a:alpha val="100000"/>
                  </a:srgbClr>
                </a:solidFill>
                <a:ln w="2857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2472" name="Rounded Rectangle 12471"/>
                <p:cNvSpPr>
                  <a:spLocks noChangeAspect="1"/>
                </p:cNvSpPr>
                <p:nvPr/>
              </p:nvSpPr>
              <p:spPr>
                <a:xfrm rot="-79431">
                  <a:off x="5950" y="8733"/>
                  <a:ext cx="374" cy="180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CC66"/>
                </a:solidFill>
                <a:ln w="2857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2473" name="Flowchart: Terminator 12472"/>
                <p:cNvSpPr>
                  <a:spLocks noChangeAspect="1"/>
                </p:cNvSpPr>
                <p:nvPr/>
              </p:nvSpPr>
              <p:spPr>
                <a:xfrm>
                  <a:off x="5799" y="8704"/>
                  <a:ext cx="187" cy="238"/>
                </a:xfrm>
                <a:prstGeom prst="flowChartTerminator">
                  <a:avLst/>
                </a:prstGeom>
                <a:solidFill>
                  <a:srgbClr val="FFCC00"/>
                </a:solidFill>
                <a:ln w="28575" cap="flat" cmpd="sng">
                  <a:solidFill>
                    <a:srgbClr val="000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</p:grpSp>
        <p:sp>
          <p:nvSpPr>
            <p:cNvPr id="12474" name="Freeform 12473"/>
            <p:cNvSpPr/>
            <p:nvPr/>
          </p:nvSpPr>
          <p:spPr>
            <a:xfrm>
              <a:off x="3407" y="3609"/>
              <a:ext cx="228" cy="252"/>
            </a:xfrm>
            <a:custGeom>
              <a:avLst/>
              <a:gdLst/>
              <a:ahLst/>
              <a:cxnLst/>
              <a:pathLst>
                <a:path w="228" h="252">
                  <a:moveTo>
                    <a:pt x="180" y="42"/>
                  </a:moveTo>
                  <a:cubicBezTo>
                    <a:pt x="178" y="48"/>
                    <a:pt x="177" y="53"/>
                    <a:pt x="171" y="57"/>
                  </a:cubicBezTo>
                  <a:cubicBezTo>
                    <a:pt x="156" y="94"/>
                    <a:pt x="171" y="125"/>
                    <a:pt x="193" y="152"/>
                  </a:cubicBezTo>
                  <a:cubicBezTo>
                    <a:pt x="196" y="162"/>
                    <a:pt x="200" y="168"/>
                    <a:pt x="204" y="177"/>
                  </a:cubicBezTo>
                  <a:cubicBezTo>
                    <a:pt x="207" y="191"/>
                    <a:pt x="228" y="225"/>
                    <a:pt x="211" y="234"/>
                  </a:cubicBezTo>
                  <a:cubicBezTo>
                    <a:pt x="194" y="243"/>
                    <a:pt x="198" y="252"/>
                    <a:pt x="99" y="233"/>
                  </a:cubicBezTo>
                  <a:cubicBezTo>
                    <a:pt x="0" y="214"/>
                    <a:pt x="80" y="220"/>
                    <a:pt x="70" y="218"/>
                  </a:cubicBezTo>
                  <a:cubicBezTo>
                    <a:pt x="55" y="210"/>
                    <a:pt x="41" y="198"/>
                    <a:pt x="25" y="192"/>
                  </a:cubicBezTo>
                  <a:cubicBezTo>
                    <a:pt x="22" y="185"/>
                    <a:pt x="20" y="180"/>
                    <a:pt x="13" y="176"/>
                  </a:cubicBezTo>
                  <a:cubicBezTo>
                    <a:pt x="12" y="169"/>
                    <a:pt x="9" y="163"/>
                    <a:pt x="18" y="161"/>
                  </a:cubicBezTo>
                  <a:cubicBezTo>
                    <a:pt x="20" y="146"/>
                    <a:pt x="23" y="159"/>
                    <a:pt x="36" y="162"/>
                  </a:cubicBezTo>
                  <a:cubicBezTo>
                    <a:pt x="54" y="171"/>
                    <a:pt x="45" y="144"/>
                    <a:pt x="48" y="132"/>
                  </a:cubicBezTo>
                  <a:cubicBezTo>
                    <a:pt x="48" y="131"/>
                    <a:pt x="64" y="120"/>
                    <a:pt x="66" y="119"/>
                  </a:cubicBezTo>
                  <a:cubicBezTo>
                    <a:pt x="70" y="125"/>
                    <a:pt x="71" y="128"/>
                    <a:pt x="78" y="131"/>
                  </a:cubicBezTo>
                  <a:cubicBezTo>
                    <a:pt x="101" y="126"/>
                    <a:pt x="105" y="130"/>
                    <a:pt x="111" y="111"/>
                  </a:cubicBezTo>
                  <a:cubicBezTo>
                    <a:pt x="112" y="80"/>
                    <a:pt x="103" y="74"/>
                    <a:pt x="120" y="60"/>
                  </a:cubicBezTo>
                  <a:cubicBezTo>
                    <a:pt x="121" y="53"/>
                    <a:pt x="126" y="41"/>
                    <a:pt x="126" y="41"/>
                  </a:cubicBezTo>
                  <a:cubicBezTo>
                    <a:pt x="127" y="33"/>
                    <a:pt x="129" y="23"/>
                    <a:pt x="136" y="18"/>
                  </a:cubicBezTo>
                  <a:cubicBezTo>
                    <a:pt x="141" y="26"/>
                    <a:pt x="141" y="32"/>
                    <a:pt x="142" y="41"/>
                  </a:cubicBezTo>
                  <a:cubicBezTo>
                    <a:pt x="152" y="37"/>
                    <a:pt x="151" y="34"/>
                    <a:pt x="157" y="26"/>
                  </a:cubicBezTo>
                  <a:cubicBezTo>
                    <a:pt x="159" y="17"/>
                    <a:pt x="159" y="13"/>
                    <a:pt x="168" y="11"/>
                  </a:cubicBezTo>
                  <a:cubicBezTo>
                    <a:pt x="169" y="10"/>
                    <a:pt x="180" y="0"/>
                    <a:pt x="181" y="0"/>
                  </a:cubicBezTo>
                  <a:cubicBezTo>
                    <a:pt x="183" y="0"/>
                    <a:pt x="179" y="3"/>
                    <a:pt x="178" y="5"/>
                  </a:cubicBezTo>
                  <a:cubicBezTo>
                    <a:pt x="169" y="18"/>
                    <a:pt x="173" y="9"/>
                    <a:pt x="169" y="18"/>
                  </a:cubicBezTo>
                  <a:cubicBezTo>
                    <a:pt x="171" y="44"/>
                    <a:pt x="163" y="40"/>
                    <a:pt x="180" y="42"/>
                  </a:cubicBezTo>
                  <a:close/>
                </a:path>
              </a:pathLst>
            </a:custGeom>
            <a:solidFill>
              <a:srgbClr val="FF0000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12475" name="Rectangle 12474"/>
          <p:cNvSpPr/>
          <p:nvPr/>
        </p:nvSpPr>
        <p:spPr>
          <a:xfrm>
            <a:off x="3886200" y="990600"/>
            <a:ext cx="1981200" cy="6096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  <a:normAutofit/>
          </a:bodyPr>
          <a:p>
            <a:pPr algn="ctr"/>
            <a:r>
              <a:rPr 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pattFill prst="pct90">
                  <a:fgClr>
                    <a:srgbClr val="FF0000"/>
                  </a:fgClr>
                  <a:bgClr>
                    <a:srgbClr val="FFFFFF"/>
                  </a:bgClr>
                </a:pattFill>
                <a:latin typeface="Arial Rounded MT Bold" pitchFamily="34" charset="0"/>
                <a:ea typeface="Arial Rounded MT Bold" pitchFamily="34" charset="0"/>
              </a:rPr>
              <a:t>Well done!</a:t>
            </a:r>
            <a:endParaRPr lang="en-US" sz="36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pattFill prst="pct90">
                <a:fgClr>
                  <a:srgbClr val="FF0000"/>
                </a:fgClr>
                <a:bgClr>
                  <a:srgbClr val="FFFFFF"/>
                </a:bgClr>
              </a:pattFill>
              <a:latin typeface="Arial Rounded MT Bold" pitchFamily="34" charset="0"/>
              <a:ea typeface="Arial Rounded MT Bold" pitchFamily="34" charset="0"/>
            </a:endParaRPr>
          </a:p>
        </p:txBody>
      </p:sp>
      <p:sp>
        <p:nvSpPr>
          <p:cNvPr id="12476" name="Rectangle 12475"/>
          <p:cNvSpPr/>
          <p:nvPr/>
        </p:nvSpPr>
        <p:spPr>
          <a:xfrm>
            <a:off x="685800" y="5943600"/>
            <a:ext cx="762000" cy="212725"/>
          </a:xfrm>
          <a:prstGeom prst="rect">
            <a:avLst/>
          </a:prstGeom>
        </p:spPr>
        <p:txBody>
          <a:bodyPr wrap="none" fromWordArt="1">
            <a:prstTxWarp prst="textCurveDown">
              <a:avLst>
                <a:gd name="adj" fmla="val 43477"/>
              </a:avLst>
            </a:prstTxWarp>
            <a:normAutofit/>
          </a:bodyPr>
          <a:p>
            <a:pPr algn="ctr"/>
            <a:r>
              <a:rPr 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CC00"/>
                </a:solidFill>
                <a:latin typeface="Arial Black" panose="020B0A04020102020204" charset="0"/>
                <a:ea typeface="Arial Black" panose="020B0A04020102020204" charset="0"/>
              </a:rPr>
              <a:t>Paint</a:t>
            </a:r>
            <a:endParaRPr lang="en-US" sz="36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CC00"/>
              </a:solidFill>
              <a:latin typeface="Arial Black" panose="020B0A04020102020204" charset="0"/>
              <a:ea typeface="Arial Black" panose="020B0A04020102020204" charset="0"/>
            </a:endParaRPr>
          </a:p>
        </p:txBody>
      </p:sp>
      <p:sp>
        <p:nvSpPr>
          <p:cNvPr id="12477" name="Right Arrow 12476">
            <a:hlinkClick r:id="" action="ppaction://hlinkshowjump?jump=nextslide"/>
          </p:cNvPr>
          <p:cNvSpPr/>
          <p:nvPr/>
        </p:nvSpPr>
        <p:spPr>
          <a:xfrm>
            <a:off x="8305800" y="6172200"/>
            <a:ext cx="609600" cy="533400"/>
          </a:xfrm>
          <a:prstGeom prst="rightArrow">
            <a:avLst>
              <a:gd name="adj1" fmla="val 50000"/>
              <a:gd name="adj2" fmla="val 61306"/>
            </a:avLst>
          </a:prstGeom>
          <a:pattFill prst="pct90">
            <a:fgClr>
              <a:srgbClr val="FF0000"/>
            </a:fgClr>
            <a:bgClr>
              <a:schemeClr val="bg1"/>
            </a:bgClr>
          </a:patt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24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124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2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24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124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2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24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24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26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24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124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27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24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124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28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24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124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34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24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124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29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24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124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33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24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124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23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24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8" dur="2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77777"/>
                                      </p:to>
                                    </p:animClr>
                                    <p:set>
                                      <p:cBhvr>
                                        <p:cTn id="69" dur="2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2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2" dur="2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77777"/>
                                      </p:to>
                                    </p:animClr>
                                    <p:set>
                                      <p:cBhvr>
                                        <p:cTn id="73" dur="2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2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4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4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4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4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4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4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4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4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4000"/>
                            </p:stCondLst>
                            <p:childTnLst>
                              <p:par>
                                <p:cTn id="9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2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2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7" dur="1000"/>
                                        <p:tgtEl>
                                          <p:spTgt spid="12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32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24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124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30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124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124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31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Rectangle 1331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pattFill prst="dotGrid">
            <a:fgClr>
              <a:schemeClr val="accent1"/>
            </a:fgClr>
            <a:bgClr>
              <a:schemeClr val="bg1"/>
            </a:bgClr>
          </a:pattFill>
          <a:ln w="152400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13315" name="Group 13314"/>
          <p:cNvGrpSpPr>
            <a:grpSpLocks noChangeAspect="1"/>
          </p:cNvGrpSpPr>
          <p:nvPr/>
        </p:nvGrpSpPr>
        <p:grpSpPr>
          <a:xfrm rot="466985">
            <a:off x="1670050" y="947738"/>
            <a:ext cx="2301875" cy="2614612"/>
            <a:chOff x="2304" y="405"/>
            <a:chExt cx="2972" cy="3377"/>
          </a:xfrm>
        </p:grpSpPr>
        <p:grpSp>
          <p:nvGrpSpPr>
            <p:cNvPr id="13316" name="Group 13315"/>
            <p:cNvGrpSpPr>
              <a:grpSpLocks noChangeAspect="1"/>
            </p:cNvGrpSpPr>
            <p:nvPr/>
          </p:nvGrpSpPr>
          <p:grpSpPr>
            <a:xfrm>
              <a:off x="2304" y="405"/>
              <a:ext cx="2972" cy="3377"/>
              <a:chOff x="2304" y="405"/>
              <a:chExt cx="2972" cy="3377"/>
            </a:xfrm>
          </p:grpSpPr>
          <p:grpSp>
            <p:nvGrpSpPr>
              <p:cNvPr id="13317" name="Group 13316"/>
              <p:cNvGrpSpPr>
                <a:grpSpLocks noChangeAspect="1"/>
              </p:cNvGrpSpPr>
              <p:nvPr/>
            </p:nvGrpSpPr>
            <p:grpSpPr>
              <a:xfrm>
                <a:off x="2304" y="405"/>
                <a:ext cx="2972" cy="3377"/>
                <a:chOff x="2304" y="405"/>
                <a:chExt cx="2972" cy="3377"/>
              </a:xfrm>
            </p:grpSpPr>
            <p:grpSp>
              <p:nvGrpSpPr>
                <p:cNvPr id="13318" name="Group 13317"/>
                <p:cNvGrpSpPr>
                  <a:grpSpLocks noChangeAspect="1"/>
                </p:cNvGrpSpPr>
                <p:nvPr/>
              </p:nvGrpSpPr>
              <p:grpSpPr>
                <a:xfrm>
                  <a:off x="2736" y="1968"/>
                  <a:ext cx="2172" cy="1814"/>
                  <a:chOff x="2736" y="1930"/>
                  <a:chExt cx="2172" cy="1814"/>
                </a:xfrm>
              </p:grpSpPr>
              <p:sp>
                <p:nvSpPr>
                  <p:cNvPr id="13319" name="Freeform 13318"/>
                  <p:cNvSpPr>
                    <a:spLocks noChangeAspect="1"/>
                  </p:cNvSpPr>
                  <p:nvPr/>
                </p:nvSpPr>
                <p:spPr>
                  <a:xfrm>
                    <a:off x="4200" y="3228"/>
                    <a:ext cx="320" cy="516"/>
                  </a:xfrm>
                  <a:custGeom>
                    <a:avLst/>
                    <a:gdLst/>
                    <a:ahLst/>
                    <a:cxnLst/>
                    <a:pathLst>
                      <a:path w="320" h="516">
                        <a:moveTo>
                          <a:pt x="0" y="0"/>
                        </a:moveTo>
                        <a:lnTo>
                          <a:pt x="36" y="516"/>
                        </a:lnTo>
                        <a:lnTo>
                          <a:pt x="320" y="44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3320" name="Freeform 13319"/>
                  <p:cNvSpPr>
                    <a:spLocks noChangeAspect="1"/>
                  </p:cNvSpPr>
                  <p:nvPr/>
                </p:nvSpPr>
                <p:spPr>
                  <a:xfrm>
                    <a:off x="4332" y="3136"/>
                    <a:ext cx="320" cy="500"/>
                  </a:xfrm>
                  <a:custGeom>
                    <a:avLst/>
                    <a:gdLst/>
                    <a:ahLst/>
                    <a:cxnLst/>
                    <a:pathLst>
                      <a:path w="320" h="500">
                        <a:moveTo>
                          <a:pt x="0" y="0"/>
                        </a:moveTo>
                        <a:lnTo>
                          <a:pt x="112" y="500"/>
                        </a:lnTo>
                        <a:lnTo>
                          <a:pt x="320" y="44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3321" name="Freeform 13320"/>
                  <p:cNvSpPr>
                    <a:spLocks noChangeAspect="1"/>
                  </p:cNvSpPr>
                  <p:nvPr/>
                </p:nvSpPr>
                <p:spPr>
                  <a:xfrm>
                    <a:off x="4524" y="2848"/>
                    <a:ext cx="296" cy="580"/>
                  </a:xfrm>
                  <a:custGeom>
                    <a:avLst/>
                    <a:gdLst/>
                    <a:ahLst/>
                    <a:cxnLst/>
                    <a:pathLst>
                      <a:path w="296" h="580">
                        <a:moveTo>
                          <a:pt x="0" y="0"/>
                        </a:moveTo>
                        <a:lnTo>
                          <a:pt x="76" y="580"/>
                        </a:lnTo>
                        <a:lnTo>
                          <a:pt x="296" y="416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3322" name="Freeform 13321"/>
                  <p:cNvSpPr>
                    <a:spLocks noChangeAspect="1"/>
                  </p:cNvSpPr>
                  <p:nvPr/>
                </p:nvSpPr>
                <p:spPr>
                  <a:xfrm>
                    <a:off x="4492" y="2992"/>
                    <a:ext cx="292" cy="516"/>
                  </a:xfrm>
                  <a:custGeom>
                    <a:avLst/>
                    <a:gdLst/>
                    <a:ahLst/>
                    <a:cxnLst/>
                    <a:pathLst>
                      <a:path w="292" h="516">
                        <a:moveTo>
                          <a:pt x="0" y="0"/>
                        </a:moveTo>
                        <a:lnTo>
                          <a:pt x="36" y="516"/>
                        </a:lnTo>
                        <a:lnTo>
                          <a:pt x="292" y="496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3323" name="Freeform 13322"/>
                  <p:cNvSpPr>
                    <a:spLocks noChangeAspect="1"/>
                  </p:cNvSpPr>
                  <p:nvPr/>
                </p:nvSpPr>
                <p:spPr>
                  <a:xfrm>
                    <a:off x="4396" y="3040"/>
                    <a:ext cx="232" cy="516"/>
                  </a:xfrm>
                  <a:custGeom>
                    <a:avLst/>
                    <a:gdLst/>
                    <a:ahLst/>
                    <a:cxnLst/>
                    <a:pathLst>
                      <a:path w="232" h="516">
                        <a:moveTo>
                          <a:pt x="0" y="0"/>
                        </a:moveTo>
                        <a:lnTo>
                          <a:pt x="36" y="516"/>
                        </a:lnTo>
                        <a:lnTo>
                          <a:pt x="232" y="34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3324" name="Freeform 13323"/>
                  <p:cNvSpPr>
                    <a:spLocks noChangeAspect="1"/>
                  </p:cNvSpPr>
                  <p:nvPr/>
                </p:nvSpPr>
                <p:spPr>
                  <a:xfrm>
                    <a:off x="4180" y="3040"/>
                    <a:ext cx="328" cy="508"/>
                  </a:xfrm>
                  <a:custGeom>
                    <a:avLst/>
                    <a:gdLst/>
                    <a:ahLst/>
                    <a:cxnLst/>
                    <a:pathLst>
                      <a:path w="328" h="508">
                        <a:moveTo>
                          <a:pt x="8" y="0"/>
                        </a:moveTo>
                        <a:lnTo>
                          <a:pt x="0" y="508"/>
                        </a:lnTo>
                        <a:lnTo>
                          <a:pt x="328" y="448"/>
                        </a:lnTo>
                        <a:lnTo>
                          <a:pt x="8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3325" name="Freeform 13324"/>
                  <p:cNvSpPr>
                    <a:spLocks noChangeAspect="1"/>
                  </p:cNvSpPr>
                  <p:nvPr/>
                </p:nvSpPr>
                <p:spPr>
                  <a:xfrm>
                    <a:off x="2936" y="3040"/>
                    <a:ext cx="404" cy="540"/>
                  </a:xfrm>
                  <a:custGeom>
                    <a:avLst/>
                    <a:gdLst/>
                    <a:ahLst/>
                    <a:cxnLst/>
                    <a:pathLst>
                      <a:path w="404" h="540">
                        <a:moveTo>
                          <a:pt x="404" y="0"/>
                        </a:moveTo>
                        <a:lnTo>
                          <a:pt x="0" y="540"/>
                        </a:lnTo>
                        <a:lnTo>
                          <a:pt x="372" y="540"/>
                        </a:lnTo>
                        <a:lnTo>
                          <a:pt x="404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3326" name="Freeform 13325"/>
                  <p:cNvSpPr>
                    <a:spLocks noChangeAspect="1"/>
                  </p:cNvSpPr>
                  <p:nvPr/>
                </p:nvSpPr>
                <p:spPr>
                  <a:xfrm>
                    <a:off x="3324" y="3136"/>
                    <a:ext cx="308" cy="608"/>
                  </a:xfrm>
                  <a:custGeom>
                    <a:avLst/>
                    <a:gdLst/>
                    <a:ahLst/>
                    <a:cxnLst/>
                    <a:pathLst>
                      <a:path w="308" h="608">
                        <a:moveTo>
                          <a:pt x="208" y="0"/>
                        </a:moveTo>
                        <a:lnTo>
                          <a:pt x="0" y="608"/>
                        </a:lnTo>
                        <a:lnTo>
                          <a:pt x="308" y="460"/>
                        </a:lnTo>
                        <a:lnTo>
                          <a:pt x="208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3327" name="Freeform 13326"/>
                  <p:cNvSpPr>
                    <a:spLocks noChangeAspect="1"/>
                  </p:cNvSpPr>
                  <p:nvPr/>
                </p:nvSpPr>
                <p:spPr>
                  <a:xfrm>
                    <a:off x="2988" y="2896"/>
                    <a:ext cx="256" cy="684"/>
                  </a:xfrm>
                  <a:custGeom>
                    <a:avLst/>
                    <a:gdLst/>
                    <a:ahLst/>
                    <a:cxnLst/>
                    <a:pathLst>
                      <a:path w="256" h="684">
                        <a:moveTo>
                          <a:pt x="256" y="0"/>
                        </a:moveTo>
                        <a:lnTo>
                          <a:pt x="0" y="444"/>
                        </a:lnTo>
                        <a:lnTo>
                          <a:pt x="240" y="684"/>
                        </a:lnTo>
                        <a:lnTo>
                          <a:pt x="256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3328" name="Freeform 13327"/>
                  <p:cNvSpPr>
                    <a:spLocks noChangeAspect="1"/>
                  </p:cNvSpPr>
                  <p:nvPr/>
                </p:nvSpPr>
                <p:spPr>
                  <a:xfrm>
                    <a:off x="3112" y="3088"/>
                    <a:ext cx="400" cy="624"/>
                  </a:xfrm>
                  <a:custGeom>
                    <a:avLst/>
                    <a:gdLst/>
                    <a:ahLst/>
                    <a:cxnLst/>
                    <a:pathLst>
                      <a:path w="400" h="624">
                        <a:moveTo>
                          <a:pt x="324" y="0"/>
                        </a:moveTo>
                        <a:lnTo>
                          <a:pt x="0" y="624"/>
                        </a:lnTo>
                        <a:lnTo>
                          <a:pt x="400" y="540"/>
                        </a:lnTo>
                        <a:lnTo>
                          <a:pt x="324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3329" name="Freeform 13328"/>
                  <p:cNvSpPr>
                    <a:spLocks noChangeAspect="1"/>
                  </p:cNvSpPr>
                  <p:nvPr/>
                </p:nvSpPr>
                <p:spPr>
                  <a:xfrm>
                    <a:off x="3516" y="3040"/>
                    <a:ext cx="240" cy="660"/>
                  </a:xfrm>
                  <a:custGeom>
                    <a:avLst/>
                    <a:gdLst/>
                    <a:ahLst/>
                    <a:cxnLst/>
                    <a:pathLst>
                      <a:path w="240" h="660">
                        <a:moveTo>
                          <a:pt x="164" y="0"/>
                        </a:moveTo>
                        <a:lnTo>
                          <a:pt x="0" y="660"/>
                        </a:lnTo>
                        <a:lnTo>
                          <a:pt x="240" y="540"/>
                        </a:lnTo>
                        <a:lnTo>
                          <a:pt x="164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3330" name="Freeform 13329"/>
                  <p:cNvSpPr>
                    <a:spLocks noChangeAspect="1"/>
                  </p:cNvSpPr>
                  <p:nvPr/>
                </p:nvSpPr>
                <p:spPr>
                  <a:xfrm>
                    <a:off x="3660" y="3184"/>
                    <a:ext cx="580" cy="528"/>
                  </a:xfrm>
                  <a:custGeom>
                    <a:avLst/>
                    <a:gdLst/>
                    <a:ahLst/>
                    <a:cxnLst/>
                    <a:pathLst>
                      <a:path w="580" h="528">
                        <a:moveTo>
                          <a:pt x="96" y="0"/>
                        </a:moveTo>
                        <a:lnTo>
                          <a:pt x="0" y="528"/>
                        </a:lnTo>
                        <a:lnTo>
                          <a:pt x="580" y="528"/>
                        </a:lnTo>
                        <a:lnTo>
                          <a:pt x="480" y="48"/>
                        </a:lnTo>
                        <a:lnTo>
                          <a:pt x="96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FFFFCC">
                          <a:alpha val="100000"/>
                        </a:srgbClr>
                      </a:gs>
                      <a:gs pos="50000">
                        <a:srgbClr val="FFCC99">
                          <a:alpha val="100000"/>
                        </a:srgbClr>
                      </a:gs>
                      <a:gs pos="100000">
                        <a:srgbClr val="FFFFC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2857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3331" name="Freeform 13330"/>
                  <p:cNvSpPr>
                    <a:spLocks noChangeAspect="1"/>
                  </p:cNvSpPr>
                  <p:nvPr/>
                </p:nvSpPr>
                <p:spPr>
                  <a:xfrm>
                    <a:off x="4600" y="2784"/>
                    <a:ext cx="228" cy="500"/>
                  </a:xfrm>
                  <a:custGeom>
                    <a:avLst/>
                    <a:gdLst/>
                    <a:ahLst/>
                    <a:cxnLst/>
                    <a:pathLst>
                      <a:path w="228" h="500">
                        <a:moveTo>
                          <a:pt x="68" y="0"/>
                        </a:moveTo>
                        <a:lnTo>
                          <a:pt x="0" y="500"/>
                        </a:lnTo>
                        <a:lnTo>
                          <a:pt x="228" y="408"/>
                        </a:lnTo>
                        <a:lnTo>
                          <a:pt x="68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3332" name="Freeform 13331"/>
                  <p:cNvSpPr>
                    <a:spLocks noChangeAspect="1"/>
                  </p:cNvSpPr>
                  <p:nvPr/>
                </p:nvSpPr>
                <p:spPr>
                  <a:xfrm>
                    <a:off x="4620" y="2612"/>
                    <a:ext cx="288" cy="428"/>
                  </a:xfrm>
                  <a:custGeom>
                    <a:avLst/>
                    <a:gdLst/>
                    <a:ahLst/>
                    <a:cxnLst/>
                    <a:pathLst>
                      <a:path w="288" h="428">
                        <a:moveTo>
                          <a:pt x="0" y="0"/>
                        </a:moveTo>
                        <a:lnTo>
                          <a:pt x="96" y="428"/>
                        </a:lnTo>
                        <a:lnTo>
                          <a:pt x="288" y="26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3333" name="Freeform 13332"/>
                  <p:cNvSpPr>
                    <a:spLocks noChangeAspect="1"/>
                  </p:cNvSpPr>
                  <p:nvPr/>
                </p:nvSpPr>
                <p:spPr>
                  <a:xfrm>
                    <a:off x="3096" y="1930"/>
                    <a:ext cx="1594" cy="1398"/>
                  </a:xfrm>
                  <a:custGeom>
                    <a:avLst/>
                    <a:gdLst/>
                    <a:ahLst/>
                    <a:cxnLst/>
                    <a:pathLst>
                      <a:path w="1594" h="1398">
                        <a:moveTo>
                          <a:pt x="18" y="945"/>
                        </a:moveTo>
                        <a:cubicBezTo>
                          <a:pt x="36" y="1121"/>
                          <a:pt x="95" y="1252"/>
                          <a:pt x="206" y="1309"/>
                        </a:cubicBezTo>
                        <a:cubicBezTo>
                          <a:pt x="374" y="1398"/>
                          <a:pt x="574" y="1357"/>
                          <a:pt x="686" y="1289"/>
                        </a:cubicBezTo>
                        <a:cubicBezTo>
                          <a:pt x="754" y="1353"/>
                          <a:pt x="868" y="1372"/>
                          <a:pt x="946" y="1373"/>
                        </a:cubicBezTo>
                        <a:cubicBezTo>
                          <a:pt x="1024" y="1374"/>
                          <a:pt x="1056" y="1341"/>
                          <a:pt x="1154" y="1293"/>
                        </a:cubicBezTo>
                        <a:cubicBezTo>
                          <a:pt x="1426" y="1297"/>
                          <a:pt x="1476" y="1174"/>
                          <a:pt x="1535" y="1083"/>
                        </a:cubicBezTo>
                        <a:cubicBezTo>
                          <a:pt x="1594" y="992"/>
                          <a:pt x="1590" y="829"/>
                          <a:pt x="1506" y="749"/>
                        </a:cubicBezTo>
                        <a:cubicBezTo>
                          <a:pt x="1422" y="669"/>
                          <a:pt x="1384" y="654"/>
                          <a:pt x="1334" y="553"/>
                        </a:cubicBezTo>
                        <a:cubicBezTo>
                          <a:pt x="1284" y="452"/>
                          <a:pt x="1300" y="231"/>
                          <a:pt x="1206" y="141"/>
                        </a:cubicBezTo>
                        <a:cubicBezTo>
                          <a:pt x="1112" y="51"/>
                          <a:pt x="945" y="0"/>
                          <a:pt x="770" y="13"/>
                        </a:cubicBezTo>
                        <a:cubicBezTo>
                          <a:pt x="595" y="26"/>
                          <a:pt x="283" y="66"/>
                          <a:pt x="158" y="221"/>
                        </a:cubicBezTo>
                        <a:cubicBezTo>
                          <a:pt x="33" y="376"/>
                          <a:pt x="0" y="769"/>
                          <a:pt x="18" y="945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FFCC99">
                          <a:alpha val="100000"/>
                        </a:srgbClr>
                      </a:gs>
                      <a:gs pos="50000">
                        <a:srgbClr val="FFFFCC">
                          <a:alpha val="100000"/>
                        </a:srgbClr>
                      </a:gs>
                      <a:gs pos="100000">
                        <a:srgbClr val="FFCC99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2857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grpSp>
                <p:nvGrpSpPr>
                  <p:cNvPr id="13334" name="Group 13333"/>
                  <p:cNvGrpSpPr>
                    <a:grpSpLocks noChangeAspect="1"/>
                  </p:cNvGrpSpPr>
                  <p:nvPr/>
                </p:nvGrpSpPr>
                <p:grpSpPr>
                  <a:xfrm>
                    <a:off x="3716" y="2807"/>
                    <a:ext cx="678" cy="392"/>
                    <a:chOff x="3210" y="1776"/>
                    <a:chExt cx="678" cy="392"/>
                  </a:xfrm>
                </p:grpSpPr>
                <p:sp>
                  <p:nvSpPr>
                    <p:cNvPr id="13335" name="Freeform 13334"/>
                    <p:cNvSpPr>
                      <a:spLocks noChangeAspect="1"/>
                    </p:cNvSpPr>
                    <p:nvPr/>
                  </p:nvSpPr>
                  <p:spPr>
                    <a:xfrm rot="-14156673" flipH="1">
                      <a:off x="3181" y="1805"/>
                      <a:ext cx="160" cy="102"/>
                    </a:xfrm>
                    <a:custGeom>
                      <a:avLst/>
                      <a:gdLst>
                        <a:gd name="txL" fmla="*/ 0 w 21298"/>
                        <a:gd name="txT" fmla="*/ 0 h 20357"/>
                        <a:gd name="txR" fmla="*/ 21298 w 21298"/>
                        <a:gd name="txB" fmla="*/ 20357 h 20357"/>
                      </a:gdLst>
                      <a:ahLst/>
                      <a:cxnLst>
                        <a:cxn ang="180">
                          <a:pos x="0" y="16755"/>
                        </a:cxn>
                        <a:cxn ang="270">
                          <a:pos x="14076" y="0"/>
                        </a:cxn>
                        <a:cxn ang="0">
                          <a:pos x="21298" y="20357"/>
                        </a:cxn>
                      </a:cxnLst>
                      <a:rect l="txL" t="txT" r="txR" b="txB"/>
                      <a:pathLst>
                        <a:path w="21298" h="20357" fill="none">
                          <a:moveTo>
                            <a:pt x="0" y="16755"/>
                          </a:moveTo>
                          <a:arcTo wR="21600" hR="21600" stAng="-10224045" swAng="3652063"/>
                        </a:path>
                        <a:path w="21298" h="20357" stroke="0">
                          <a:moveTo>
                            <a:pt x="0" y="16755"/>
                          </a:moveTo>
                          <a:arcTo wR="21600" hR="21600" stAng="-10224045" swAng="3652063"/>
                          <a:lnTo>
                            <a:pt x="21298" y="20357"/>
                          </a:lnTo>
                          <a:close/>
                        </a:path>
                      </a:pathLst>
                    </a:custGeom>
                    <a:noFill/>
                    <a:ln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3336" name="Freeform 13335"/>
                    <p:cNvSpPr>
                      <a:spLocks noChangeAspect="1"/>
                    </p:cNvSpPr>
                    <p:nvPr/>
                  </p:nvSpPr>
                  <p:spPr>
                    <a:xfrm rot="-33846427" flipH="1">
                      <a:off x="3728" y="1851"/>
                      <a:ext cx="160" cy="97"/>
                    </a:xfrm>
                    <a:custGeom>
                      <a:avLst/>
                      <a:gdLst>
                        <a:gd name="txL" fmla="*/ 0 w 21298"/>
                        <a:gd name="txT" fmla="*/ 0 h 19322"/>
                        <a:gd name="txR" fmla="*/ 21298 w 21298"/>
                        <a:gd name="txB" fmla="*/ 19322 h 19322"/>
                      </a:gdLst>
                      <a:ahLst/>
                      <a:cxnLst>
                        <a:cxn ang="180">
                          <a:pos x="0" y="15720"/>
                        </a:cxn>
                        <a:cxn ang="270">
                          <a:pos x="11643" y="0"/>
                        </a:cxn>
                        <a:cxn ang="0">
                          <a:pos x="21298" y="19322"/>
                        </a:cxn>
                      </a:cxnLst>
                      <a:rect l="txL" t="txT" r="txR" b="txB"/>
                      <a:pathLst>
                        <a:path w="21298" h="19322" fill="none">
                          <a:moveTo>
                            <a:pt x="0" y="15720"/>
                          </a:moveTo>
                          <a:arcTo wR="21600" hR="21600" stAng="-10224045" swAng="3230996"/>
                        </a:path>
                        <a:path w="21298" h="19322" stroke="0">
                          <a:moveTo>
                            <a:pt x="0" y="15720"/>
                          </a:moveTo>
                          <a:arcTo wR="21600" hR="21600" stAng="-10224045" swAng="3230996"/>
                          <a:lnTo>
                            <a:pt x="21298" y="19322"/>
                          </a:lnTo>
                          <a:close/>
                        </a:path>
                      </a:pathLst>
                    </a:custGeom>
                    <a:noFill/>
                    <a:ln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3337" name="Freeform 13336"/>
                    <p:cNvSpPr>
                      <a:spLocks noChangeAspect="1"/>
                    </p:cNvSpPr>
                    <p:nvPr/>
                  </p:nvSpPr>
                  <p:spPr>
                    <a:xfrm>
                      <a:off x="3256" y="1908"/>
                      <a:ext cx="508" cy="260"/>
                    </a:xfrm>
                    <a:custGeom>
                      <a:avLst/>
                      <a:gdLst/>
                      <a:ahLst/>
                      <a:cxnLst/>
                      <a:pathLst>
                        <a:path w="508" h="260">
                          <a:moveTo>
                            <a:pt x="0" y="0"/>
                          </a:moveTo>
                          <a:cubicBezTo>
                            <a:pt x="56" y="8"/>
                            <a:pt x="224" y="56"/>
                            <a:pt x="264" y="60"/>
                          </a:cubicBezTo>
                          <a:cubicBezTo>
                            <a:pt x="304" y="64"/>
                            <a:pt x="432" y="36"/>
                            <a:pt x="508" y="36"/>
                          </a:cubicBezTo>
                          <a:cubicBezTo>
                            <a:pt x="368" y="228"/>
                            <a:pt x="315" y="260"/>
                            <a:pt x="216" y="260"/>
                          </a:cubicBezTo>
                          <a:cubicBezTo>
                            <a:pt x="52" y="248"/>
                            <a:pt x="4" y="128"/>
                            <a:pt x="0" y="0"/>
                          </a:cubicBez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chemeClr val="tx1">
                            <a:alpha val="100000"/>
                          </a:schemeClr>
                        </a:gs>
                        <a:gs pos="100000">
                          <a:srgbClr val="5F5F5F">
                            <a:alpha val="100000"/>
                          </a:srgbClr>
                        </a:gs>
                      </a:gsLst>
                      <a:lin ang="5400000" scaled="1"/>
                      <a:tileRect/>
                    </a:gra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sp>
                <p:nvSpPr>
                  <p:cNvPr id="13338" name="Freeform 13337"/>
                  <p:cNvSpPr>
                    <a:spLocks noChangeAspect="1"/>
                  </p:cNvSpPr>
                  <p:nvPr/>
                </p:nvSpPr>
                <p:spPr>
                  <a:xfrm>
                    <a:off x="2988" y="2380"/>
                    <a:ext cx="144" cy="420"/>
                  </a:xfrm>
                  <a:custGeom>
                    <a:avLst/>
                    <a:gdLst/>
                    <a:ahLst/>
                    <a:cxnLst/>
                    <a:pathLst>
                      <a:path w="144" h="420">
                        <a:moveTo>
                          <a:pt x="92" y="0"/>
                        </a:moveTo>
                        <a:lnTo>
                          <a:pt x="0" y="372"/>
                        </a:lnTo>
                        <a:lnTo>
                          <a:pt x="144" y="420"/>
                        </a:lnTo>
                        <a:lnTo>
                          <a:pt x="92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3339" name="Freeform 13338"/>
                  <p:cNvSpPr>
                    <a:spLocks noChangeAspect="1"/>
                  </p:cNvSpPr>
                  <p:nvPr/>
                </p:nvSpPr>
                <p:spPr>
                  <a:xfrm>
                    <a:off x="2748" y="2408"/>
                    <a:ext cx="304" cy="344"/>
                  </a:xfrm>
                  <a:custGeom>
                    <a:avLst/>
                    <a:gdLst/>
                    <a:ahLst/>
                    <a:cxnLst/>
                    <a:pathLst>
                      <a:path w="304" h="344">
                        <a:moveTo>
                          <a:pt x="304" y="0"/>
                        </a:moveTo>
                        <a:lnTo>
                          <a:pt x="0" y="204"/>
                        </a:lnTo>
                        <a:lnTo>
                          <a:pt x="96" y="344"/>
                        </a:lnTo>
                        <a:lnTo>
                          <a:pt x="304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3340" name="Freeform 13339"/>
                  <p:cNvSpPr>
                    <a:spLocks noChangeAspect="1"/>
                  </p:cNvSpPr>
                  <p:nvPr/>
                </p:nvSpPr>
                <p:spPr>
                  <a:xfrm>
                    <a:off x="2844" y="2444"/>
                    <a:ext cx="208" cy="404"/>
                  </a:xfrm>
                  <a:custGeom>
                    <a:avLst/>
                    <a:gdLst/>
                    <a:ahLst/>
                    <a:cxnLst/>
                    <a:pathLst>
                      <a:path w="208" h="404">
                        <a:moveTo>
                          <a:pt x="208" y="0"/>
                        </a:moveTo>
                        <a:lnTo>
                          <a:pt x="0" y="264"/>
                        </a:lnTo>
                        <a:lnTo>
                          <a:pt x="96" y="404"/>
                        </a:lnTo>
                        <a:lnTo>
                          <a:pt x="208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3341" name="Freeform 13340"/>
                  <p:cNvSpPr>
                    <a:spLocks noChangeAspect="1"/>
                  </p:cNvSpPr>
                  <p:nvPr/>
                </p:nvSpPr>
                <p:spPr>
                  <a:xfrm>
                    <a:off x="2796" y="2592"/>
                    <a:ext cx="284" cy="608"/>
                  </a:xfrm>
                  <a:custGeom>
                    <a:avLst/>
                    <a:gdLst/>
                    <a:ahLst/>
                    <a:cxnLst/>
                    <a:pathLst>
                      <a:path w="284" h="608">
                        <a:moveTo>
                          <a:pt x="208" y="0"/>
                        </a:moveTo>
                        <a:lnTo>
                          <a:pt x="0" y="608"/>
                        </a:lnTo>
                        <a:lnTo>
                          <a:pt x="284" y="540"/>
                        </a:lnTo>
                        <a:lnTo>
                          <a:pt x="208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3342" name="Freeform 13341"/>
                  <p:cNvSpPr>
                    <a:spLocks noChangeAspect="1"/>
                  </p:cNvSpPr>
                  <p:nvPr/>
                </p:nvSpPr>
                <p:spPr>
                  <a:xfrm>
                    <a:off x="2924" y="2552"/>
                    <a:ext cx="216" cy="472"/>
                  </a:xfrm>
                  <a:custGeom>
                    <a:avLst/>
                    <a:gdLst/>
                    <a:ahLst/>
                    <a:cxnLst/>
                    <a:pathLst>
                      <a:path w="216" h="472">
                        <a:moveTo>
                          <a:pt x="108" y="0"/>
                        </a:moveTo>
                        <a:lnTo>
                          <a:pt x="0" y="472"/>
                        </a:lnTo>
                        <a:lnTo>
                          <a:pt x="216" y="464"/>
                        </a:lnTo>
                        <a:lnTo>
                          <a:pt x="108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3343" name="Freeform 13342"/>
                  <p:cNvSpPr>
                    <a:spLocks noChangeAspect="1"/>
                  </p:cNvSpPr>
                  <p:nvPr/>
                </p:nvSpPr>
                <p:spPr>
                  <a:xfrm>
                    <a:off x="2944" y="2848"/>
                    <a:ext cx="284" cy="608"/>
                  </a:xfrm>
                  <a:custGeom>
                    <a:avLst/>
                    <a:gdLst/>
                    <a:ahLst/>
                    <a:cxnLst/>
                    <a:pathLst>
                      <a:path w="284" h="608">
                        <a:moveTo>
                          <a:pt x="208" y="0"/>
                        </a:moveTo>
                        <a:lnTo>
                          <a:pt x="0" y="608"/>
                        </a:lnTo>
                        <a:lnTo>
                          <a:pt x="284" y="540"/>
                        </a:lnTo>
                        <a:lnTo>
                          <a:pt x="208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3344" name="Freeform 13343"/>
                  <p:cNvSpPr>
                    <a:spLocks noChangeAspect="1"/>
                  </p:cNvSpPr>
                  <p:nvPr/>
                </p:nvSpPr>
                <p:spPr>
                  <a:xfrm>
                    <a:off x="2736" y="2797"/>
                    <a:ext cx="410" cy="587"/>
                  </a:xfrm>
                  <a:custGeom>
                    <a:avLst/>
                    <a:gdLst/>
                    <a:ahLst/>
                    <a:cxnLst/>
                    <a:pathLst>
                      <a:path w="410" h="587">
                        <a:moveTo>
                          <a:pt x="410" y="0"/>
                        </a:moveTo>
                        <a:lnTo>
                          <a:pt x="0" y="455"/>
                        </a:lnTo>
                        <a:lnTo>
                          <a:pt x="260" y="587"/>
                        </a:lnTo>
                        <a:lnTo>
                          <a:pt x="41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grpSp>
                <p:nvGrpSpPr>
                  <p:cNvPr id="13345" name="Group 13344"/>
                  <p:cNvGrpSpPr>
                    <a:grpSpLocks noChangeAspect="1"/>
                  </p:cNvGrpSpPr>
                  <p:nvPr/>
                </p:nvGrpSpPr>
                <p:grpSpPr>
                  <a:xfrm>
                    <a:off x="3818" y="2663"/>
                    <a:ext cx="240" cy="144"/>
                    <a:chOff x="3806" y="2695"/>
                    <a:chExt cx="240" cy="144"/>
                  </a:xfrm>
                </p:grpSpPr>
                <p:sp>
                  <p:nvSpPr>
                    <p:cNvPr id="13346" name="Oval 13345"/>
                    <p:cNvSpPr>
                      <a:spLocks noChangeAspect="1"/>
                    </p:cNvSpPr>
                    <p:nvPr/>
                  </p:nvSpPr>
                  <p:spPr>
                    <a:xfrm>
                      <a:off x="3806" y="2695"/>
                      <a:ext cx="240" cy="144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rgbClr val="FFCCFF"/>
                        </a:gs>
                        <a:gs pos="100000">
                          <a:srgbClr val="FFFFCC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3347" name="Moon 13346"/>
                    <p:cNvSpPr>
                      <a:spLocks noChangeAspect="1"/>
                    </p:cNvSpPr>
                    <p:nvPr/>
                  </p:nvSpPr>
                  <p:spPr>
                    <a:xfrm rot="5855679">
                      <a:off x="3920" y="2690"/>
                      <a:ext cx="48" cy="96"/>
                    </a:xfrm>
                    <a:prstGeom prst="moon">
                      <a:avLst>
                        <a:gd name="adj" fmla="val 58333"/>
                      </a:avLst>
                    </a:prstGeom>
                    <a:solidFill>
                      <a:srgbClr val="FFFFCC"/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13348" name="Group 13347"/>
                  <p:cNvGrpSpPr>
                    <a:grpSpLocks noChangeAspect="1"/>
                  </p:cNvGrpSpPr>
                  <p:nvPr/>
                </p:nvGrpSpPr>
                <p:grpSpPr>
                  <a:xfrm>
                    <a:off x="3256" y="2114"/>
                    <a:ext cx="1172" cy="751"/>
                    <a:chOff x="3248" y="2146"/>
                    <a:chExt cx="1172" cy="751"/>
                  </a:xfrm>
                </p:grpSpPr>
                <p:grpSp>
                  <p:nvGrpSpPr>
                    <p:cNvPr id="13349" name="Group 13348"/>
                    <p:cNvGrpSpPr>
                      <a:grpSpLocks noChangeAspect="1"/>
                    </p:cNvGrpSpPr>
                    <p:nvPr/>
                  </p:nvGrpSpPr>
                  <p:grpSpPr>
                    <a:xfrm>
                      <a:off x="3343" y="2254"/>
                      <a:ext cx="347" cy="597"/>
                      <a:chOff x="2849" y="1191"/>
                      <a:chExt cx="347" cy="597"/>
                    </a:xfrm>
                  </p:grpSpPr>
                  <p:sp>
                    <p:nvSpPr>
                      <p:cNvPr id="13350" name="Freeform 13349"/>
                      <p:cNvSpPr>
                        <a:spLocks noChangeAspect="1"/>
                      </p:cNvSpPr>
                      <p:nvPr/>
                    </p:nvSpPr>
                    <p:spPr>
                      <a:xfrm rot="27698474">
                        <a:off x="2860" y="1259"/>
                        <a:ext cx="201" cy="65"/>
                      </a:xfrm>
                      <a:custGeom>
                        <a:avLst/>
                        <a:gdLst>
                          <a:gd name="txL" fmla="*/ 0 w 21277"/>
                          <a:gd name="txT" fmla="*/ 0 h 21600"/>
                          <a:gd name="txR" fmla="*/ 21277 w 21277"/>
                          <a:gd name="txB" fmla="*/ 21600 h 21600"/>
                        </a:gdLst>
                        <a:ahLst/>
                        <a:cxnLst>
                          <a:cxn ang="180">
                            <a:pos x="0" y="16203"/>
                          </a:cxn>
                          <a:cxn ang="270">
                            <a:pos x="21276" y="3"/>
                          </a:cxn>
                          <a:cxn ang="90">
                            <a:pos x="20915" y="21600"/>
                          </a:cxn>
                        </a:cxnLst>
                        <a:rect l="txL" t="txT" r="txR" b="txB"/>
                        <a:pathLst>
                          <a:path w="21277" h="21600" fill="none">
                            <a:moveTo>
                              <a:pt x="0" y="16203"/>
                            </a:moveTo>
                            <a:arcTo wR="21600" hR="21600" stAng="-9931847" swAng="4589305"/>
                          </a:path>
                          <a:path w="21277" h="21600" stroke="0">
                            <a:moveTo>
                              <a:pt x="0" y="16203"/>
                            </a:moveTo>
                            <a:arcTo wR="21600" hR="21600" stAng="-9931847" swAng="4589305"/>
                            <a:lnTo>
                              <a:pt x="20915" y="21600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13351" name="Freeform 13350"/>
                      <p:cNvSpPr>
                        <a:spLocks noChangeAspect="1"/>
                      </p:cNvSpPr>
                      <p:nvPr/>
                    </p:nvSpPr>
                    <p:spPr>
                      <a:xfrm rot="6915250">
                        <a:off x="2907" y="1227"/>
                        <a:ext cx="162" cy="120"/>
                      </a:xfrm>
                      <a:custGeom>
                        <a:avLst/>
                        <a:gdLst>
                          <a:gd name="txL" fmla="*/ 0 w 21134"/>
                          <a:gd name="txT" fmla="*/ 0 h 21600"/>
                          <a:gd name="txR" fmla="*/ 21134 w 21134"/>
                          <a:gd name="txB" fmla="*/ 21600 h 21600"/>
                        </a:gdLst>
                        <a:ahLst/>
                        <a:cxnLst>
                          <a:cxn ang="180">
                            <a:pos x="0" y="15677"/>
                          </a:cxn>
                          <a:cxn ang="270">
                            <a:pos x="21133" y="3"/>
                          </a:cxn>
                          <a:cxn ang="90">
                            <a:pos x="20772" y="21600"/>
                          </a:cxn>
                        </a:cxnLst>
                        <a:rect l="txL" t="txT" r="txR" b="txB"/>
                        <a:pathLst>
                          <a:path w="21134" h="21600" fill="none">
                            <a:moveTo>
                              <a:pt x="0" y="15677"/>
                            </a:moveTo>
                            <a:arcTo wR="21600" hR="21600" stAng="-9845091" swAng="4502548"/>
                          </a:path>
                          <a:path w="21134" h="21600" stroke="0">
                            <a:moveTo>
                              <a:pt x="0" y="15677"/>
                            </a:moveTo>
                            <a:arcTo wR="21600" hR="21600" stAng="-9845091" swAng="4502548"/>
                            <a:lnTo>
                              <a:pt x="20772" y="21600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13352" name="Freeform 13351"/>
                      <p:cNvSpPr>
                        <a:spLocks noChangeAspect="1"/>
                      </p:cNvSpPr>
                      <p:nvPr/>
                    </p:nvSpPr>
                    <p:spPr>
                      <a:xfrm rot="7043491">
                        <a:off x="2975" y="1300"/>
                        <a:ext cx="124" cy="59"/>
                      </a:xfrm>
                      <a:custGeom>
                        <a:avLst/>
                        <a:gdLst>
                          <a:gd name="txL" fmla="*/ 0 w 19334"/>
                          <a:gd name="txT" fmla="*/ 0 h 21600"/>
                          <a:gd name="txR" fmla="*/ 19334 w 19334"/>
                          <a:gd name="txB" fmla="*/ 21600 h 21600"/>
                        </a:gdLst>
                        <a:ahLst/>
                        <a:cxnLst>
                          <a:cxn ang="180">
                            <a:pos x="0" y="11274"/>
                          </a:cxn>
                          <a:cxn ang="270">
                            <a:pos x="19333" y="3"/>
                          </a:cxn>
                          <a:cxn ang="90">
                            <a:pos x="18972" y="21600"/>
                          </a:cxn>
                        </a:cxnLst>
                        <a:rect l="txL" t="txT" r="txR" b="txB"/>
                        <a:pathLst>
                          <a:path w="19334" h="21600" fill="none">
                            <a:moveTo>
                              <a:pt x="0" y="11274"/>
                            </a:moveTo>
                            <a:arcTo wR="21600" hR="21600" stAng="-9086497" swAng="3743955"/>
                          </a:path>
                          <a:path w="19334" h="21600" stroke="0">
                            <a:moveTo>
                              <a:pt x="0" y="11274"/>
                            </a:moveTo>
                            <a:arcTo wR="21600" hR="21600" stAng="-9086497" swAng="3743955"/>
                            <a:lnTo>
                              <a:pt x="18972" y="21600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13353" name="Freeform 13352"/>
                      <p:cNvSpPr>
                        <a:spLocks noChangeAspect="1"/>
                      </p:cNvSpPr>
                      <p:nvPr/>
                    </p:nvSpPr>
                    <p:spPr>
                      <a:xfrm rot="8283734">
                        <a:off x="3024" y="1334"/>
                        <a:ext cx="96" cy="58"/>
                      </a:xfrm>
                      <a:custGeom>
                        <a:avLst/>
                        <a:gdLst>
                          <a:gd name="txL" fmla="*/ 0 w 21665"/>
                          <a:gd name="txT" fmla="*/ 0 h 21600"/>
                          <a:gd name="txR" fmla="*/ 21665 w 21665"/>
                          <a:gd name="txB" fmla="*/ 21600 h 21600"/>
                        </a:gdLst>
                        <a:ahLst/>
                        <a:cxnLst>
                          <a:cxn ang="180">
                            <a:pos x="0" y="18030"/>
                          </a:cxn>
                          <a:cxn ang="0">
                            <a:pos x="21664" y="3"/>
                          </a:cxn>
                          <a:cxn ang="90">
                            <a:pos x="21303" y="21600"/>
                          </a:cxn>
                        </a:cxnLst>
                        <a:rect l="txL" t="txT" r="txR" b="txB"/>
                        <a:pathLst>
                          <a:path w="21665" h="21600" fill="none">
                            <a:moveTo>
                              <a:pt x="0" y="18030"/>
                            </a:moveTo>
                            <a:arcTo wR="21600" hR="21600" stAng="-10229199" swAng="4886657"/>
                          </a:path>
                          <a:path w="21665" h="21600" stroke="0">
                            <a:moveTo>
                              <a:pt x="0" y="18030"/>
                            </a:moveTo>
                            <a:arcTo wR="21600" hR="21600" stAng="-10229199" swAng="4886657"/>
                            <a:lnTo>
                              <a:pt x="21303" y="21600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grpSp>
                    <p:nvGrpSpPr>
                      <p:cNvPr id="13354" name="Group 13353"/>
                      <p:cNvGrpSpPr>
                        <a:grpSpLocks noChangeAspect="1"/>
                      </p:cNvGrpSpPr>
                      <p:nvPr/>
                    </p:nvGrpSpPr>
                    <p:grpSpPr>
                      <a:xfrm>
                        <a:off x="2849" y="1378"/>
                        <a:ext cx="347" cy="410"/>
                        <a:chOff x="2849" y="1378"/>
                        <a:chExt cx="347" cy="410"/>
                      </a:xfrm>
                    </p:grpSpPr>
                    <p:sp>
                      <p:nvSpPr>
                        <p:cNvPr id="13355" name="Freeform 13354"/>
                        <p:cNvSpPr>
                          <a:spLocks noChangeAspect="1"/>
                        </p:cNvSpPr>
                        <p:nvPr/>
                      </p:nvSpPr>
                      <p:spPr>
                        <a:xfrm rot="-23015995" flipH="1">
                          <a:off x="2891" y="1639"/>
                          <a:ext cx="305" cy="149"/>
                        </a:xfrm>
                        <a:custGeom>
                          <a:avLst/>
                          <a:gdLst>
                            <a:gd name="txL" fmla="*/ 0 w 29403"/>
                            <a:gd name="txT" fmla="*/ 0 h 21600"/>
                            <a:gd name="txR" fmla="*/ 29403 w 29403"/>
                            <a:gd name="txB" fmla="*/ 21600 h 21600"/>
                          </a:gdLst>
                          <a:ahLst/>
                          <a:cxnLst>
                            <a:cxn ang="180">
                              <a:pos x="0" y="12812"/>
                            </a:cxn>
                            <a:cxn ang="0">
                              <a:pos x="29402" y="2285"/>
                            </a:cxn>
                            <a:cxn ang="90">
                              <a:pos x="19732" y="21600"/>
                            </a:cxn>
                          </a:cxnLst>
                          <a:rect l="txL" t="txT" r="txR" b="txB"/>
                          <a:pathLst>
                            <a:path w="29403" h="21600" fill="none">
                              <a:moveTo>
                                <a:pt x="0" y="12812"/>
                              </a:moveTo>
                              <a:arcTo wR="21600" hR="21600" stAng="-9359601" swAng="5555283"/>
                            </a:path>
                            <a:path w="29403" h="21600" stroke="0">
                              <a:moveTo>
                                <a:pt x="0" y="12812"/>
                              </a:moveTo>
                              <a:arcTo wR="21600" hR="21600" stAng="-9359601" swAng="5555283"/>
                              <a:lnTo>
                                <a:pt x="19732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13356" name="Freeform 13355"/>
                        <p:cNvSpPr>
                          <a:spLocks noChangeAspect="1"/>
                        </p:cNvSpPr>
                        <p:nvPr/>
                      </p:nvSpPr>
                      <p:spPr>
                        <a:xfrm rot="-317040">
                          <a:off x="2849" y="1378"/>
                          <a:ext cx="299" cy="287"/>
                        </a:xfrm>
                        <a:custGeom>
                          <a:avLst/>
                          <a:gdLst/>
                          <a:ahLst/>
                          <a:cxnLst/>
                          <a:pathLst>
                            <a:path w="360" h="346">
                              <a:moveTo>
                                <a:pt x="58" y="346"/>
                              </a:moveTo>
                              <a:cubicBezTo>
                                <a:pt x="32" y="295"/>
                                <a:pt x="0" y="32"/>
                                <a:pt x="180" y="16"/>
                              </a:cubicBezTo>
                              <a:cubicBezTo>
                                <a:pt x="360" y="0"/>
                                <a:pt x="359" y="265"/>
                                <a:pt x="339" y="320"/>
                              </a:cubicBezTo>
                              <a:cubicBezTo>
                                <a:pt x="208" y="310"/>
                                <a:pt x="204" y="306"/>
                                <a:pt x="58" y="346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bg1">
                            <a:alpha val="100000"/>
                          </a:schemeClr>
                        </a:solidFill>
                        <a:ln w="19050" cap="flat" cmpd="sng">
                          <a:solidFill>
                            <a:schemeClr val="tx1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13357" name="Oval 13356"/>
                        <p:cNvSpPr>
                          <a:spLocks noChangeAspect="1"/>
                        </p:cNvSpPr>
                        <p:nvPr/>
                      </p:nvSpPr>
                      <p:spPr>
                        <a:xfrm>
                          <a:off x="2939" y="1403"/>
                          <a:ext cx="178" cy="229"/>
                        </a:xfrm>
                        <a:prstGeom prst="ellipse">
                          <a:avLst/>
                        </a:prstGeom>
                        <a:gradFill rotWithShape="1">
                          <a:gsLst>
                            <a:gs pos="0">
                              <a:srgbClr val="2F2F76"/>
                            </a:gs>
                            <a:gs pos="50000">
                              <a:srgbClr val="33CCFF"/>
                            </a:gs>
                            <a:gs pos="100000">
                              <a:srgbClr val="2F2F76"/>
                            </a:gs>
                          </a:gsLst>
                          <a:lin ang="0" scaled="1"/>
                          <a:tileRect/>
                        </a:gradFill>
                        <a:ln w="19050" cap="flat" cmpd="sng">
                          <a:solidFill>
                            <a:schemeClr val="tx1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13358" name="Oval 13357"/>
                        <p:cNvSpPr>
                          <a:spLocks noChangeAspect="1"/>
                        </p:cNvSpPr>
                        <p:nvPr/>
                      </p:nvSpPr>
                      <p:spPr>
                        <a:xfrm>
                          <a:off x="2960" y="1412"/>
                          <a:ext cx="128" cy="128"/>
                        </a:xfrm>
                        <a:prstGeom prst="ellipse">
                          <a:avLst/>
                        </a:prstGeom>
                        <a:solidFill>
                          <a:schemeClr val="tx1"/>
                        </a:solidFill>
                        <a:ln w="19050" cap="flat" cmpd="sng">
                          <a:solidFill>
                            <a:schemeClr val="tx1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13359" name="Oval 13358"/>
                        <p:cNvSpPr>
                          <a:spLocks noChangeAspect="1"/>
                        </p:cNvSpPr>
                        <p:nvPr/>
                      </p:nvSpPr>
                      <p:spPr>
                        <a:xfrm>
                          <a:off x="3004" y="1417"/>
                          <a:ext cx="68" cy="68"/>
                        </a:xfrm>
                        <a:prstGeom prst="ellipse">
                          <a:avLst/>
                        </a:prstGeom>
                        <a:solidFill>
                          <a:schemeClr val="bg1"/>
                        </a:solidFill>
                        <a:ln w="19050" cap="flat" cmpd="sng">
                          <a:solidFill>
                            <a:schemeClr val="tx1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13360" name="Group 13359"/>
                    <p:cNvGrpSpPr>
                      <a:grpSpLocks noChangeAspect="1"/>
                    </p:cNvGrpSpPr>
                    <p:nvPr/>
                  </p:nvGrpSpPr>
                  <p:grpSpPr>
                    <a:xfrm>
                      <a:off x="3987" y="2146"/>
                      <a:ext cx="347" cy="597"/>
                      <a:chOff x="2849" y="1191"/>
                      <a:chExt cx="347" cy="597"/>
                    </a:xfrm>
                  </p:grpSpPr>
                  <p:sp>
                    <p:nvSpPr>
                      <p:cNvPr id="13361" name="Freeform 13360"/>
                      <p:cNvSpPr>
                        <a:spLocks noChangeAspect="1"/>
                      </p:cNvSpPr>
                      <p:nvPr/>
                    </p:nvSpPr>
                    <p:spPr>
                      <a:xfrm rot="27698474">
                        <a:off x="2860" y="1259"/>
                        <a:ext cx="201" cy="65"/>
                      </a:xfrm>
                      <a:custGeom>
                        <a:avLst/>
                        <a:gdLst>
                          <a:gd name="txL" fmla="*/ 0 w 21277"/>
                          <a:gd name="txT" fmla="*/ 0 h 21600"/>
                          <a:gd name="txR" fmla="*/ 21277 w 21277"/>
                          <a:gd name="txB" fmla="*/ 21600 h 21600"/>
                        </a:gdLst>
                        <a:ahLst/>
                        <a:cxnLst>
                          <a:cxn ang="180">
                            <a:pos x="0" y="16203"/>
                          </a:cxn>
                          <a:cxn ang="270">
                            <a:pos x="21276" y="3"/>
                          </a:cxn>
                          <a:cxn ang="90">
                            <a:pos x="20915" y="21600"/>
                          </a:cxn>
                        </a:cxnLst>
                        <a:rect l="txL" t="txT" r="txR" b="txB"/>
                        <a:pathLst>
                          <a:path w="21277" h="21600" fill="none">
                            <a:moveTo>
                              <a:pt x="0" y="16203"/>
                            </a:moveTo>
                            <a:arcTo wR="21600" hR="21600" stAng="-9931847" swAng="4589305"/>
                          </a:path>
                          <a:path w="21277" h="21600" stroke="0">
                            <a:moveTo>
                              <a:pt x="0" y="16203"/>
                            </a:moveTo>
                            <a:arcTo wR="21600" hR="21600" stAng="-9931847" swAng="4589305"/>
                            <a:lnTo>
                              <a:pt x="20915" y="21600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13362" name="Freeform 13361"/>
                      <p:cNvSpPr>
                        <a:spLocks noChangeAspect="1"/>
                      </p:cNvSpPr>
                      <p:nvPr/>
                    </p:nvSpPr>
                    <p:spPr>
                      <a:xfrm rot="6915250">
                        <a:off x="2907" y="1227"/>
                        <a:ext cx="162" cy="120"/>
                      </a:xfrm>
                      <a:custGeom>
                        <a:avLst/>
                        <a:gdLst>
                          <a:gd name="txL" fmla="*/ 0 w 21134"/>
                          <a:gd name="txT" fmla="*/ 0 h 21600"/>
                          <a:gd name="txR" fmla="*/ 21134 w 21134"/>
                          <a:gd name="txB" fmla="*/ 21600 h 21600"/>
                        </a:gdLst>
                        <a:ahLst/>
                        <a:cxnLst>
                          <a:cxn ang="180">
                            <a:pos x="0" y="15677"/>
                          </a:cxn>
                          <a:cxn ang="270">
                            <a:pos x="21133" y="3"/>
                          </a:cxn>
                          <a:cxn ang="90">
                            <a:pos x="20772" y="21600"/>
                          </a:cxn>
                        </a:cxnLst>
                        <a:rect l="txL" t="txT" r="txR" b="txB"/>
                        <a:pathLst>
                          <a:path w="21134" h="21600" fill="none">
                            <a:moveTo>
                              <a:pt x="0" y="15677"/>
                            </a:moveTo>
                            <a:arcTo wR="21600" hR="21600" stAng="-9845091" swAng="4502548"/>
                          </a:path>
                          <a:path w="21134" h="21600" stroke="0">
                            <a:moveTo>
                              <a:pt x="0" y="15677"/>
                            </a:moveTo>
                            <a:arcTo wR="21600" hR="21600" stAng="-9845091" swAng="4502548"/>
                            <a:lnTo>
                              <a:pt x="20772" y="21600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13363" name="Freeform 13362"/>
                      <p:cNvSpPr>
                        <a:spLocks noChangeAspect="1"/>
                      </p:cNvSpPr>
                      <p:nvPr/>
                    </p:nvSpPr>
                    <p:spPr>
                      <a:xfrm rot="7043491">
                        <a:off x="2975" y="1300"/>
                        <a:ext cx="124" cy="59"/>
                      </a:xfrm>
                      <a:custGeom>
                        <a:avLst/>
                        <a:gdLst>
                          <a:gd name="txL" fmla="*/ 0 w 19334"/>
                          <a:gd name="txT" fmla="*/ 0 h 21600"/>
                          <a:gd name="txR" fmla="*/ 19334 w 19334"/>
                          <a:gd name="txB" fmla="*/ 21600 h 21600"/>
                        </a:gdLst>
                        <a:ahLst/>
                        <a:cxnLst>
                          <a:cxn ang="180">
                            <a:pos x="0" y="11274"/>
                          </a:cxn>
                          <a:cxn ang="270">
                            <a:pos x="19333" y="3"/>
                          </a:cxn>
                          <a:cxn ang="90">
                            <a:pos x="18972" y="21600"/>
                          </a:cxn>
                        </a:cxnLst>
                        <a:rect l="txL" t="txT" r="txR" b="txB"/>
                        <a:pathLst>
                          <a:path w="19334" h="21600" fill="none">
                            <a:moveTo>
                              <a:pt x="0" y="11274"/>
                            </a:moveTo>
                            <a:arcTo wR="21600" hR="21600" stAng="-9086497" swAng="3743955"/>
                          </a:path>
                          <a:path w="19334" h="21600" stroke="0">
                            <a:moveTo>
                              <a:pt x="0" y="11274"/>
                            </a:moveTo>
                            <a:arcTo wR="21600" hR="21600" stAng="-9086497" swAng="3743955"/>
                            <a:lnTo>
                              <a:pt x="18972" y="21600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13364" name="Freeform 13363"/>
                      <p:cNvSpPr>
                        <a:spLocks noChangeAspect="1"/>
                      </p:cNvSpPr>
                      <p:nvPr/>
                    </p:nvSpPr>
                    <p:spPr>
                      <a:xfrm rot="8283734">
                        <a:off x="3024" y="1334"/>
                        <a:ext cx="96" cy="58"/>
                      </a:xfrm>
                      <a:custGeom>
                        <a:avLst/>
                        <a:gdLst>
                          <a:gd name="txL" fmla="*/ 0 w 21665"/>
                          <a:gd name="txT" fmla="*/ 0 h 21600"/>
                          <a:gd name="txR" fmla="*/ 21665 w 21665"/>
                          <a:gd name="txB" fmla="*/ 21600 h 21600"/>
                        </a:gdLst>
                        <a:ahLst/>
                        <a:cxnLst>
                          <a:cxn ang="180">
                            <a:pos x="0" y="18030"/>
                          </a:cxn>
                          <a:cxn ang="0">
                            <a:pos x="21664" y="3"/>
                          </a:cxn>
                          <a:cxn ang="90">
                            <a:pos x="21303" y="21600"/>
                          </a:cxn>
                        </a:cxnLst>
                        <a:rect l="txL" t="txT" r="txR" b="txB"/>
                        <a:pathLst>
                          <a:path w="21665" h="21600" fill="none">
                            <a:moveTo>
                              <a:pt x="0" y="18030"/>
                            </a:moveTo>
                            <a:arcTo wR="21600" hR="21600" stAng="-10229199" swAng="4886657"/>
                          </a:path>
                          <a:path w="21665" h="21600" stroke="0">
                            <a:moveTo>
                              <a:pt x="0" y="18030"/>
                            </a:moveTo>
                            <a:arcTo wR="21600" hR="21600" stAng="-10229199" swAng="4886657"/>
                            <a:lnTo>
                              <a:pt x="21303" y="21600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grpSp>
                    <p:nvGrpSpPr>
                      <p:cNvPr id="13365" name="Group 13364"/>
                      <p:cNvGrpSpPr>
                        <a:grpSpLocks noChangeAspect="1"/>
                      </p:cNvGrpSpPr>
                      <p:nvPr/>
                    </p:nvGrpSpPr>
                    <p:grpSpPr>
                      <a:xfrm>
                        <a:off x="2849" y="1378"/>
                        <a:ext cx="347" cy="410"/>
                        <a:chOff x="2849" y="1378"/>
                        <a:chExt cx="347" cy="410"/>
                      </a:xfrm>
                    </p:grpSpPr>
                    <p:sp>
                      <p:nvSpPr>
                        <p:cNvPr id="13366" name="Freeform 13365"/>
                        <p:cNvSpPr>
                          <a:spLocks noChangeAspect="1"/>
                        </p:cNvSpPr>
                        <p:nvPr/>
                      </p:nvSpPr>
                      <p:spPr>
                        <a:xfrm rot="-23015995" flipH="1">
                          <a:off x="2891" y="1639"/>
                          <a:ext cx="305" cy="149"/>
                        </a:xfrm>
                        <a:custGeom>
                          <a:avLst/>
                          <a:gdLst>
                            <a:gd name="txL" fmla="*/ 0 w 29403"/>
                            <a:gd name="txT" fmla="*/ 0 h 21600"/>
                            <a:gd name="txR" fmla="*/ 29403 w 29403"/>
                            <a:gd name="txB" fmla="*/ 21600 h 21600"/>
                          </a:gdLst>
                          <a:ahLst/>
                          <a:cxnLst>
                            <a:cxn ang="180">
                              <a:pos x="0" y="12812"/>
                            </a:cxn>
                            <a:cxn ang="0">
                              <a:pos x="29402" y="2285"/>
                            </a:cxn>
                            <a:cxn ang="90">
                              <a:pos x="19732" y="21600"/>
                            </a:cxn>
                          </a:cxnLst>
                          <a:rect l="txL" t="txT" r="txR" b="txB"/>
                          <a:pathLst>
                            <a:path w="29403" h="21600" fill="none">
                              <a:moveTo>
                                <a:pt x="0" y="12812"/>
                              </a:moveTo>
                              <a:arcTo wR="21600" hR="21600" stAng="-9359601" swAng="5555283"/>
                            </a:path>
                            <a:path w="29403" h="21600" stroke="0">
                              <a:moveTo>
                                <a:pt x="0" y="12812"/>
                              </a:moveTo>
                              <a:arcTo wR="21600" hR="21600" stAng="-9359601" swAng="5555283"/>
                              <a:lnTo>
                                <a:pt x="19732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13367" name="Freeform 13366"/>
                        <p:cNvSpPr>
                          <a:spLocks noChangeAspect="1"/>
                        </p:cNvSpPr>
                        <p:nvPr/>
                      </p:nvSpPr>
                      <p:spPr>
                        <a:xfrm rot="-317040">
                          <a:off x="2849" y="1378"/>
                          <a:ext cx="299" cy="287"/>
                        </a:xfrm>
                        <a:custGeom>
                          <a:avLst/>
                          <a:gdLst/>
                          <a:ahLst/>
                          <a:cxnLst/>
                          <a:pathLst>
                            <a:path w="360" h="346">
                              <a:moveTo>
                                <a:pt x="58" y="346"/>
                              </a:moveTo>
                              <a:cubicBezTo>
                                <a:pt x="32" y="295"/>
                                <a:pt x="0" y="32"/>
                                <a:pt x="180" y="16"/>
                              </a:cubicBezTo>
                              <a:cubicBezTo>
                                <a:pt x="360" y="0"/>
                                <a:pt x="359" y="265"/>
                                <a:pt x="339" y="320"/>
                              </a:cubicBezTo>
                              <a:cubicBezTo>
                                <a:pt x="208" y="310"/>
                                <a:pt x="204" y="306"/>
                                <a:pt x="58" y="346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bg1">
                            <a:alpha val="100000"/>
                          </a:schemeClr>
                        </a:solidFill>
                        <a:ln w="19050" cap="flat" cmpd="sng">
                          <a:solidFill>
                            <a:schemeClr val="tx1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13368" name="Oval 13367"/>
                        <p:cNvSpPr>
                          <a:spLocks noChangeAspect="1"/>
                        </p:cNvSpPr>
                        <p:nvPr/>
                      </p:nvSpPr>
                      <p:spPr>
                        <a:xfrm>
                          <a:off x="2939" y="1403"/>
                          <a:ext cx="178" cy="229"/>
                        </a:xfrm>
                        <a:prstGeom prst="ellipse">
                          <a:avLst/>
                        </a:prstGeom>
                        <a:gradFill rotWithShape="1">
                          <a:gsLst>
                            <a:gs pos="0">
                              <a:srgbClr val="2F2F76"/>
                            </a:gs>
                            <a:gs pos="50000">
                              <a:srgbClr val="33CCFF"/>
                            </a:gs>
                            <a:gs pos="100000">
                              <a:srgbClr val="2F2F76"/>
                            </a:gs>
                          </a:gsLst>
                          <a:lin ang="0" scaled="1"/>
                          <a:tileRect/>
                        </a:gradFill>
                        <a:ln w="19050" cap="flat" cmpd="sng">
                          <a:solidFill>
                            <a:schemeClr val="tx1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13369" name="Oval 13368"/>
                        <p:cNvSpPr>
                          <a:spLocks noChangeAspect="1"/>
                        </p:cNvSpPr>
                        <p:nvPr/>
                      </p:nvSpPr>
                      <p:spPr>
                        <a:xfrm>
                          <a:off x="2960" y="1412"/>
                          <a:ext cx="128" cy="128"/>
                        </a:xfrm>
                        <a:prstGeom prst="ellipse">
                          <a:avLst/>
                        </a:prstGeom>
                        <a:solidFill>
                          <a:schemeClr val="tx1"/>
                        </a:solidFill>
                        <a:ln w="19050" cap="flat" cmpd="sng">
                          <a:solidFill>
                            <a:schemeClr val="tx1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13370" name="Oval 13369"/>
                        <p:cNvSpPr>
                          <a:spLocks noChangeAspect="1"/>
                        </p:cNvSpPr>
                        <p:nvPr/>
                      </p:nvSpPr>
                      <p:spPr>
                        <a:xfrm>
                          <a:off x="3004" y="1417"/>
                          <a:ext cx="68" cy="68"/>
                        </a:xfrm>
                        <a:prstGeom prst="ellipse">
                          <a:avLst/>
                        </a:prstGeom>
                        <a:solidFill>
                          <a:schemeClr val="bg1"/>
                        </a:solidFill>
                        <a:ln w="19050" cap="flat" cmpd="sng">
                          <a:solidFill>
                            <a:schemeClr val="tx1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13371" name="Group 13370"/>
                    <p:cNvGrpSpPr>
                      <a:grpSpLocks noChangeAspect="1"/>
                    </p:cNvGrpSpPr>
                    <p:nvPr/>
                  </p:nvGrpSpPr>
                  <p:grpSpPr>
                    <a:xfrm>
                      <a:off x="3248" y="2736"/>
                      <a:ext cx="160" cy="161"/>
                      <a:chOff x="1968" y="1279"/>
                      <a:chExt cx="160" cy="161"/>
                    </a:xfrm>
                  </p:grpSpPr>
                  <p:sp>
                    <p:nvSpPr>
                      <p:cNvPr id="13372" name="Freeform 13371"/>
                      <p:cNvSpPr>
                        <a:spLocks noChangeAspect="1"/>
                      </p:cNvSpPr>
                      <p:nvPr/>
                    </p:nvSpPr>
                    <p:spPr>
                      <a:xfrm rot="-3769143" flipH="1">
                        <a:off x="1971" y="1311"/>
                        <a:ext cx="160" cy="97"/>
                      </a:xfrm>
                      <a:custGeom>
                        <a:avLst/>
                        <a:gdLst>
                          <a:gd name="txL" fmla="*/ 0 w 21298"/>
                          <a:gd name="txT" fmla="*/ 0 h 19322"/>
                          <a:gd name="txR" fmla="*/ 21298 w 21298"/>
                          <a:gd name="txB" fmla="*/ 19322 h 19322"/>
                        </a:gdLst>
                        <a:ahLst/>
                        <a:cxnLst>
                          <a:cxn ang="180">
                            <a:pos x="0" y="15720"/>
                          </a:cxn>
                          <a:cxn ang="270">
                            <a:pos x="11643" y="0"/>
                          </a:cxn>
                          <a:cxn ang="0">
                            <a:pos x="21298" y="19322"/>
                          </a:cxn>
                        </a:cxnLst>
                        <a:rect l="txL" t="txT" r="txR" b="txB"/>
                        <a:pathLst>
                          <a:path w="21298" h="19322" fill="none">
                            <a:moveTo>
                              <a:pt x="0" y="15720"/>
                            </a:moveTo>
                            <a:arcTo wR="21600" hR="21600" stAng="-10224045" swAng="3230996"/>
                          </a:path>
                          <a:path w="21298" h="19322" stroke="0">
                            <a:moveTo>
                              <a:pt x="0" y="15720"/>
                            </a:moveTo>
                            <a:arcTo wR="21600" hR="21600" stAng="-10224045" swAng="3230996"/>
                            <a:lnTo>
                              <a:pt x="21298" y="19322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13373" name="Freeform 13372"/>
                      <p:cNvSpPr>
                        <a:spLocks noChangeAspect="1"/>
                      </p:cNvSpPr>
                      <p:nvPr/>
                    </p:nvSpPr>
                    <p:spPr>
                      <a:xfrm rot="-45352522" flipH="1">
                        <a:off x="1968" y="1279"/>
                        <a:ext cx="160" cy="97"/>
                      </a:xfrm>
                      <a:custGeom>
                        <a:avLst/>
                        <a:gdLst>
                          <a:gd name="txL" fmla="*/ 0 w 21298"/>
                          <a:gd name="txT" fmla="*/ 0 h 19322"/>
                          <a:gd name="txR" fmla="*/ 21298 w 21298"/>
                          <a:gd name="txB" fmla="*/ 19322 h 19322"/>
                        </a:gdLst>
                        <a:ahLst/>
                        <a:cxnLst>
                          <a:cxn ang="180">
                            <a:pos x="0" y="15720"/>
                          </a:cxn>
                          <a:cxn ang="270">
                            <a:pos x="11643" y="0"/>
                          </a:cxn>
                          <a:cxn ang="0">
                            <a:pos x="21298" y="19322"/>
                          </a:cxn>
                        </a:cxnLst>
                        <a:rect l="txL" t="txT" r="txR" b="txB"/>
                        <a:pathLst>
                          <a:path w="21298" h="19322" fill="none">
                            <a:moveTo>
                              <a:pt x="0" y="15720"/>
                            </a:moveTo>
                            <a:arcTo wR="21600" hR="21600" stAng="-10224045" swAng="3230996"/>
                          </a:path>
                          <a:path w="21298" h="19322" stroke="0">
                            <a:moveTo>
                              <a:pt x="0" y="15720"/>
                            </a:moveTo>
                            <a:arcTo wR="21600" hR="21600" stAng="-10224045" swAng="3230996"/>
                            <a:lnTo>
                              <a:pt x="21298" y="19322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3374" name="Group 13373"/>
                    <p:cNvGrpSpPr>
                      <a:grpSpLocks noChangeAspect="1"/>
                    </p:cNvGrpSpPr>
                    <p:nvPr/>
                  </p:nvGrpSpPr>
                  <p:grpSpPr>
                    <a:xfrm flipH="1">
                      <a:off x="4276" y="2572"/>
                      <a:ext cx="144" cy="161"/>
                      <a:chOff x="1968" y="1279"/>
                      <a:chExt cx="160" cy="161"/>
                    </a:xfrm>
                  </p:grpSpPr>
                  <p:sp>
                    <p:nvSpPr>
                      <p:cNvPr id="13375" name="Freeform 13374"/>
                      <p:cNvSpPr>
                        <a:spLocks noChangeAspect="1"/>
                      </p:cNvSpPr>
                      <p:nvPr/>
                    </p:nvSpPr>
                    <p:spPr>
                      <a:xfrm rot="-3769143" flipH="1">
                        <a:off x="1971" y="1311"/>
                        <a:ext cx="160" cy="97"/>
                      </a:xfrm>
                      <a:custGeom>
                        <a:avLst/>
                        <a:gdLst>
                          <a:gd name="txL" fmla="*/ 0 w 21298"/>
                          <a:gd name="txT" fmla="*/ 0 h 19322"/>
                          <a:gd name="txR" fmla="*/ 21298 w 21298"/>
                          <a:gd name="txB" fmla="*/ 19322 h 19322"/>
                        </a:gdLst>
                        <a:ahLst/>
                        <a:cxnLst>
                          <a:cxn ang="180">
                            <a:pos x="0" y="15720"/>
                          </a:cxn>
                          <a:cxn ang="270">
                            <a:pos x="11643" y="0"/>
                          </a:cxn>
                          <a:cxn ang="0">
                            <a:pos x="21298" y="19322"/>
                          </a:cxn>
                        </a:cxnLst>
                        <a:rect l="txL" t="txT" r="txR" b="txB"/>
                        <a:pathLst>
                          <a:path w="21298" h="19322" fill="none">
                            <a:moveTo>
                              <a:pt x="0" y="15720"/>
                            </a:moveTo>
                            <a:arcTo wR="21600" hR="21600" stAng="-10224045" swAng="3230996"/>
                          </a:path>
                          <a:path w="21298" h="19322" stroke="0">
                            <a:moveTo>
                              <a:pt x="0" y="15720"/>
                            </a:moveTo>
                            <a:arcTo wR="21600" hR="21600" stAng="-10224045" swAng="3230996"/>
                            <a:lnTo>
                              <a:pt x="21298" y="19322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13376" name="Freeform 13375"/>
                      <p:cNvSpPr>
                        <a:spLocks noChangeAspect="1"/>
                      </p:cNvSpPr>
                      <p:nvPr/>
                    </p:nvSpPr>
                    <p:spPr>
                      <a:xfrm rot="-45352522" flipH="1">
                        <a:off x="1968" y="1279"/>
                        <a:ext cx="160" cy="97"/>
                      </a:xfrm>
                      <a:custGeom>
                        <a:avLst/>
                        <a:gdLst>
                          <a:gd name="txL" fmla="*/ 0 w 21298"/>
                          <a:gd name="txT" fmla="*/ 0 h 19322"/>
                          <a:gd name="txR" fmla="*/ 21298 w 21298"/>
                          <a:gd name="txB" fmla="*/ 19322 h 19322"/>
                        </a:gdLst>
                        <a:ahLst/>
                        <a:cxnLst>
                          <a:cxn ang="180">
                            <a:pos x="0" y="15720"/>
                          </a:cxn>
                          <a:cxn ang="270">
                            <a:pos x="11643" y="0"/>
                          </a:cxn>
                          <a:cxn ang="0">
                            <a:pos x="21298" y="19322"/>
                          </a:cxn>
                        </a:cxnLst>
                        <a:rect l="txL" t="txT" r="txR" b="txB"/>
                        <a:pathLst>
                          <a:path w="21298" h="19322" fill="none">
                            <a:moveTo>
                              <a:pt x="0" y="15720"/>
                            </a:moveTo>
                            <a:arcTo wR="21600" hR="21600" stAng="-10224045" swAng="3230996"/>
                          </a:path>
                          <a:path w="21298" h="19322" stroke="0">
                            <a:moveTo>
                              <a:pt x="0" y="15720"/>
                            </a:moveTo>
                            <a:arcTo wR="21600" hR="21600" stAng="-10224045" swAng="3230996"/>
                            <a:lnTo>
                              <a:pt x="21298" y="19322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</p:grpSp>
              </p:grpSp>
            </p:grpSp>
            <p:grpSp>
              <p:nvGrpSpPr>
                <p:cNvPr id="13377" name="Group 13376"/>
                <p:cNvGrpSpPr>
                  <a:grpSpLocks noChangeAspect="1"/>
                </p:cNvGrpSpPr>
                <p:nvPr/>
              </p:nvGrpSpPr>
              <p:grpSpPr>
                <a:xfrm>
                  <a:off x="2304" y="405"/>
                  <a:ext cx="2972" cy="1995"/>
                  <a:chOff x="2304" y="405"/>
                  <a:chExt cx="2972" cy="1995"/>
                </a:xfrm>
              </p:grpSpPr>
              <p:grpSp>
                <p:nvGrpSpPr>
                  <p:cNvPr id="13378" name="Group 13377"/>
                  <p:cNvGrpSpPr>
                    <a:grpSpLocks noChangeAspect="1"/>
                  </p:cNvGrpSpPr>
                  <p:nvPr/>
                </p:nvGrpSpPr>
                <p:grpSpPr>
                  <a:xfrm>
                    <a:off x="2304" y="405"/>
                    <a:ext cx="2972" cy="1995"/>
                    <a:chOff x="2622" y="261"/>
                    <a:chExt cx="2972" cy="1995"/>
                  </a:xfrm>
                </p:grpSpPr>
                <p:sp>
                  <p:nvSpPr>
                    <p:cNvPr id="13379" name="Freeform 13378"/>
                    <p:cNvSpPr>
                      <a:spLocks noChangeAspect="1"/>
                    </p:cNvSpPr>
                    <p:nvPr/>
                  </p:nvSpPr>
                  <p:spPr>
                    <a:xfrm>
                      <a:off x="2622" y="261"/>
                      <a:ext cx="2972" cy="1670"/>
                    </a:xfrm>
                    <a:custGeom>
                      <a:avLst/>
                      <a:gdLst/>
                      <a:ahLst/>
                      <a:cxnLst/>
                      <a:pathLst>
                        <a:path w="2972" h="1670">
                          <a:moveTo>
                            <a:pt x="834" y="1670"/>
                          </a:moveTo>
                          <a:cubicBezTo>
                            <a:pt x="484" y="1615"/>
                            <a:pt x="228" y="1403"/>
                            <a:pt x="114" y="1222"/>
                          </a:cubicBezTo>
                          <a:cubicBezTo>
                            <a:pt x="0" y="1041"/>
                            <a:pt x="30" y="696"/>
                            <a:pt x="148" y="586"/>
                          </a:cubicBezTo>
                          <a:cubicBezTo>
                            <a:pt x="266" y="476"/>
                            <a:pt x="538" y="374"/>
                            <a:pt x="748" y="592"/>
                          </a:cubicBezTo>
                          <a:cubicBezTo>
                            <a:pt x="554" y="315"/>
                            <a:pt x="774" y="168"/>
                            <a:pt x="876" y="86"/>
                          </a:cubicBezTo>
                          <a:cubicBezTo>
                            <a:pt x="978" y="0"/>
                            <a:pt x="1242" y="15"/>
                            <a:pt x="1359" y="78"/>
                          </a:cubicBezTo>
                          <a:cubicBezTo>
                            <a:pt x="1476" y="141"/>
                            <a:pt x="1571" y="247"/>
                            <a:pt x="1578" y="465"/>
                          </a:cubicBezTo>
                          <a:cubicBezTo>
                            <a:pt x="1639" y="196"/>
                            <a:pt x="1743" y="195"/>
                            <a:pt x="1857" y="160"/>
                          </a:cubicBezTo>
                          <a:cubicBezTo>
                            <a:pt x="1967" y="126"/>
                            <a:pt x="2163" y="174"/>
                            <a:pt x="2238" y="262"/>
                          </a:cubicBezTo>
                          <a:cubicBezTo>
                            <a:pt x="2313" y="350"/>
                            <a:pt x="2350" y="502"/>
                            <a:pt x="2309" y="688"/>
                          </a:cubicBezTo>
                          <a:cubicBezTo>
                            <a:pt x="2418" y="502"/>
                            <a:pt x="2705" y="583"/>
                            <a:pt x="2799" y="663"/>
                          </a:cubicBezTo>
                          <a:cubicBezTo>
                            <a:pt x="2893" y="743"/>
                            <a:pt x="2972" y="1020"/>
                            <a:pt x="2874" y="1168"/>
                          </a:cubicBezTo>
                          <a:cubicBezTo>
                            <a:pt x="2776" y="1316"/>
                            <a:pt x="2553" y="1468"/>
                            <a:pt x="2213" y="1552"/>
                          </a:cubicBezTo>
                          <a:lnTo>
                            <a:pt x="834" y="1670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760000">
                            <a:alpha val="100000"/>
                          </a:srgbClr>
                        </a:gs>
                        <a:gs pos="50000">
                          <a:srgbClr val="FF0000">
                            <a:alpha val="100000"/>
                          </a:srgbClr>
                        </a:gs>
                        <a:gs pos="100000">
                          <a:srgbClr val="760000">
                            <a:alpha val="100000"/>
                          </a:srgbClr>
                        </a:gs>
                      </a:gsLst>
                      <a:lin ang="2700000" scaled="1"/>
                      <a:tileRect/>
                    </a:gradFill>
                    <a:ln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3380" name="Freeform 13379"/>
                    <p:cNvSpPr>
                      <a:spLocks noChangeAspect="1"/>
                    </p:cNvSpPr>
                    <p:nvPr/>
                  </p:nvSpPr>
                  <p:spPr>
                    <a:xfrm>
                      <a:off x="2928" y="1588"/>
                      <a:ext cx="2338" cy="668"/>
                    </a:xfrm>
                    <a:custGeom>
                      <a:avLst/>
                      <a:gdLst/>
                      <a:ahLst/>
                      <a:cxnLst/>
                      <a:pathLst>
                        <a:path w="1468" h="347">
                          <a:moveTo>
                            <a:pt x="140" y="331"/>
                          </a:moveTo>
                          <a:cubicBezTo>
                            <a:pt x="254" y="315"/>
                            <a:pt x="539" y="168"/>
                            <a:pt x="743" y="167"/>
                          </a:cubicBezTo>
                          <a:cubicBezTo>
                            <a:pt x="947" y="166"/>
                            <a:pt x="1258" y="319"/>
                            <a:pt x="1363" y="327"/>
                          </a:cubicBezTo>
                          <a:cubicBezTo>
                            <a:pt x="1468" y="335"/>
                            <a:pt x="1444" y="264"/>
                            <a:pt x="1375" y="215"/>
                          </a:cubicBezTo>
                          <a:cubicBezTo>
                            <a:pt x="1306" y="166"/>
                            <a:pt x="1094" y="60"/>
                            <a:pt x="948" y="31"/>
                          </a:cubicBezTo>
                          <a:cubicBezTo>
                            <a:pt x="802" y="2"/>
                            <a:pt x="647" y="0"/>
                            <a:pt x="499" y="39"/>
                          </a:cubicBezTo>
                          <a:cubicBezTo>
                            <a:pt x="351" y="78"/>
                            <a:pt x="120" y="214"/>
                            <a:pt x="60" y="263"/>
                          </a:cubicBezTo>
                          <a:cubicBezTo>
                            <a:pt x="0" y="312"/>
                            <a:pt x="26" y="347"/>
                            <a:pt x="140" y="331"/>
                          </a:cubicBezTo>
                          <a:close/>
                        </a:path>
                      </a:pathLst>
                    </a:custGeom>
                    <a:solidFill>
                      <a:srgbClr val="FF0000">
                        <a:alpha val="100000"/>
                      </a:srgbClr>
                    </a:solidFill>
                    <a:ln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13381" name="Group 13380"/>
                  <p:cNvGrpSpPr>
                    <a:grpSpLocks noChangeAspect="1"/>
                  </p:cNvGrpSpPr>
                  <p:nvPr/>
                </p:nvGrpSpPr>
                <p:grpSpPr>
                  <a:xfrm>
                    <a:off x="2948" y="1440"/>
                    <a:ext cx="1852" cy="276"/>
                    <a:chOff x="2948" y="1440"/>
                    <a:chExt cx="1852" cy="276"/>
                  </a:xfrm>
                </p:grpSpPr>
                <p:sp>
                  <p:nvSpPr>
                    <p:cNvPr id="13382" name="Freeform 13381"/>
                    <p:cNvSpPr>
                      <a:spLocks noChangeAspect="1"/>
                    </p:cNvSpPr>
                    <p:nvPr/>
                  </p:nvSpPr>
                  <p:spPr>
                    <a:xfrm rot="-741749">
                      <a:off x="2948" y="1568"/>
                      <a:ext cx="642" cy="148"/>
                    </a:xfrm>
                    <a:custGeom>
                      <a:avLst/>
                      <a:gdLst/>
                      <a:ahLst/>
                      <a:cxnLst/>
                      <a:pathLst>
                        <a:path w="864" h="252">
                          <a:moveTo>
                            <a:pt x="0" y="96"/>
                          </a:moveTo>
                          <a:cubicBezTo>
                            <a:pt x="73" y="118"/>
                            <a:pt x="240" y="252"/>
                            <a:pt x="440" y="228"/>
                          </a:cubicBezTo>
                          <a:cubicBezTo>
                            <a:pt x="640" y="204"/>
                            <a:pt x="776" y="48"/>
                            <a:pt x="864" y="0"/>
                          </a:cubicBezTo>
                        </a:path>
                      </a:pathLst>
                    </a:custGeom>
                    <a:noFill/>
                    <a:ln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3383" name="Freeform 13382"/>
                    <p:cNvSpPr>
                      <a:spLocks noChangeAspect="1"/>
                    </p:cNvSpPr>
                    <p:nvPr/>
                  </p:nvSpPr>
                  <p:spPr>
                    <a:xfrm>
                      <a:off x="3566" y="1440"/>
                      <a:ext cx="642" cy="148"/>
                    </a:xfrm>
                    <a:custGeom>
                      <a:avLst/>
                      <a:gdLst/>
                      <a:ahLst/>
                      <a:cxnLst/>
                      <a:pathLst>
                        <a:path w="864" h="252">
                          <a:moveTo>
                            <a:pt x="0" y="96"/>
                          </a:moveTo>
                          <a:cubicBezTo>
                            <a:pt x="73" y="118"/>
                            <a:pt x="240" y="252"/>
                            <a:pt x="440" y="228"/>
                          </a:cubicBezTo>
                          <a:cubicBezTo>
                            <a:pt x="640" y="204"/>
                            <a:pt x="776" y="48"/>
                            <a:pt x="864" y="0"/>
                          </a:cubicBezTo>
                        </a:path>
                      </a:pathLst>
                    </a:custGeom>
                    <a:noFill/>
                    <a:ln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3384" name="Freeform 13383"/>
                    <p:cNvSpPr>
                      <a:spLocks noChangeAspect="1"/>
                    </p:cNvSpPr>
                    <p:nvPr/>
                  </p:nvSpPr>
                  <p:spPr>
                    <a:xfrm rot="1623011">
                      <a:off x="4158" y="1536"/>
                      <a:ext cx="642" cy="144"/>
                    </a:xfrm>
                    <a:custGeom>
                      <a:avLst/>
                      <a:gdLst/>
                      <a:ahLst/>
                      <a:cxnLst/>
                      <a:pathLst>
                        <a:path w="864" h="252">
                          <a:moveTo>
                            <a:pt x="0" y="96"/>
                          </a:moveTo>
                          <a:cubicBezTo>
                            <a:pt x="73" y="118"/>
                            <a:pt x="240" y="252"/>
                            <a:pt x="440" y="228"/>
                          </a:cubicBezTo>
                          <a:cubicBezTo>
                            <a:pt x="640" y="204"/>
                            <a:pt x="776" y="48"/>
                            <a:pt x="864" y="0"/>
                          </a:cubicBezTo>
                        </a:path>
                      </a:pathLst>
                    </a:custGeom>
                    <a:noFill/>
                    <a:ln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13385" name="Freeform 13384"/>
                <p:cNvSpPr>
                  <a:spLocks noChangeAspect="1"/>
                </p:cNvSpPr>
                <p:nvPr/>
              </p:nvSpPr>
              <p:spPr>
                <a:xfrm>
                  <a:off x="4328" y="2128"/>
                  <a:ext cx="436" cy="377"/>
                </a:xfrm>
                <a:custGeom>
                  <a:avLst/>
                  <a:gdLst/>
                  <a:ahLst/>
                  <a:cxnLst/>
                  <a:pathLst>
                    <a:path w="436" h="377">
                      <a:moveTo>
                        <a:pt x="0" y="0"/>
                      </a:moveTo>
                      <a:lnTo>
                        <a:pt x="380" y="377"/>
                      </a:lnTo>
                      <a:lnTo>
                        <a:pt x="436" y="21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3386" name="Freeform 13385"/>
                <p:cNvSpPr>
                  <a:spLocks noChangeAspect="1"/>
                </p:cNvSpPr>
                <p:nvPr/>
              </p:nvSpPr>
              <p:spPr>
                <a:xfrm>
                  <a:off x="4524" y="2356"/>
                  <a:ext cx="240" cy="437"/>
                </a:xfrm>
                <a:custGeom>
                  <a:avLst/>
                  <a:gdLst/>
                  <a:ahLst/>
                  <a:cxnLst/>
                  <a:pathLst>
                    <a:path w="240" h="437">
                      <a:moveTo>
                        <a:pt x="0" y="0"/>
                      </a:moveTo>
                      <a:lnTo>
                        <a:pt x="184" y="437"/>
                      </a:lnTo>
                      <a:lnTo>
                        <a:pt x="240" y="27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3387" name="Freeform 13386"/>
                <p:cNvSpPr>
                  <a:spLocks noChangeAspect="1"/>
                </p:cNvSpPr>
                <p:nvPr/>
              </p:nvSpPr>
              <p:spPr>
                <a:xfrm>
                  <a:off x="4380" y="2428"/>
                  <a:ext cx="360" cy="412"/>
                </a:xfrm>
                <a:custGeom>
                  <a:avLst/>
                  <a:gdLst/>
                  <a:ahLst/>
                  <a:cxnLst/>
                  <a:pathLst>
                    <a:path w="360" h="412">
                      <a:moveTo>
                        <a:pt x="0" y="0"/>
                      </a:moveTo>
                      <a:lnTo>
                        <a:pt x="212" y="412"/>
                      </a:lnTo>
                      <a:lnTo>
                        <a:pt x="360" y="24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3388" name="Freeform 13387"/>
                <p:cNvSpPr>
                  <a:spLocks noChangeAspect="1"/>
                </p:cNvSpPr>
                <p:nvPr/>
              </p:nvSpPr>
              <p:spPr>
                <a:xfrm>
                  <a:off x="3620" y="1972"/>
                  <a:ext cx="184" cy="348"/>
                </a:xfrm>
                <a:custGeom>
                  <a:avLst/>
                  <a:gdLst/>
                  <a:ahLst/>
                  <a:cxnLst/>
                  <a:pathLst>
                    <a:path w="184" h="348">
                      <a:moveTo>
                        <a:pt x="0" y="0"/>
                      </a:moveTo>
                      <a:lnTo>
                        <a:pt x="40" y="348"/>
                      </a:lnTo>
                      <a:lnTo>
                        <a:pt x="184" y="25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3389" name="Freeform 13388"/>
                <p:cNvSpPr>
                  <a:spLocks noChangeAspect="1"/>
                </p:cNvSpPr>
                <p:nvPr/>
              </p:nvSpPr>
              <p:spPr>
                <a:xfrm>
                  <a:off x="3516" y="1984"/>
                  <a:ext cx="144" cy="240"/>
                </a:xfrm>
                <a:custGeom>
                  <a:avLst/>
                  <a:gdLst/>
                  <a:ahLst/>
                  <a:cxnLst/>
                  <a:pathLst>
                    <a:path w="144" h="240">
                      <a:moveTo>
                        <a:pt x="96" y="0"/>
                      </a:moveTo>
                      <a:lnTo>
                        <a:pt x="0" y="192"/>
                      </a:lnTo>
                      <a:lnTo>
                        <a:pt x="144" y="240"/>
                      </a:lnTo>
                      <a:lnTo>
                        <a:pt x="96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3390" name="Freeform 13389"/>
                <p:cNvSpPr>
                  <a:spLocks noChangeAspect="1"/>
                </p:cNvSpPr>
                <p:nvPr/>
              </p:nvSpPr>
              <p:spPr>
                <a:xfrm>
                  <a:off x="2816" y="2224"/>
                  <a:ext cx="344" cy="288"/>
                </a:xfrm>
                <a:custGeom>
                  <a:avLst/>
                  <a:gdLst/>
                  <a:ahLst/>
                  <a:cxnLst/>
                  <a:pathLst>
                    <a:path w="344" h="288">
                      <a:moveTo>
                        <a:pt x="344" y="0"/>
                      </a:moveTo>
                      <a:lnTo>
                        <a:pt x="0" y="148"/>
                      </a:lnTo>
                      <a:lnTo>
                        <a:pt x="96" y="288"/>
                      </a:lnTo>
                      <a:lnTo>
                        <a:pt x="344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3391" name="Freeform 13390"/>
                <p:cNvSpPr>
                  <a:spLocks noChangeAspect="1"/>
                </p:cNvSpPr>
                <p:nvPr/>
              </p:nvSpPr>
              <p:spPr>
                <a:xfrm>
                  <a:off x="3323" y="1972"/>
                  <a:ext cx="293" cy="283"/>
                </a:xfrm>
                <a:custGeom>
                  <a:avLst/>
                  <a:gdLst/>
                  <a:ahLst/>
                  <a:cxnLst/>
                  <a:pathLst>
                    <a:path w="293" h="283">
                      <a:moveTo>
                        <a:pt x="293" y="0"/>
                      </a:moveTo>
                      <a:lnTo>
                        <a:pt x="0" y="240"/>
                      </a:lnTo>
                      <a:lnTo>
                        <a:pt x="168" y="2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3392" name="Freeform 13391"/>
                <p:cNvSpPr>
                  <a:spLocks noChangeAspect="1"/>
                </p:cNvSpPr>
                <p:nvPr/>
              </p:nvSpPr>
              <p:spPr>
                <a:xfrm>
                  <a:off x="2981" y="2200"/>
                  <a:ext cx="231" cy="402"/>
                </a:xfrm>
                <a:custGeom>
                  <a:avLst/>
                  <a:gdLst/>
                  <a:ahLst/>
                  <a:cxnLst/>
                  <a:pathLst>
                    <a:path w="231" h="402">
                      <a:moveTo>
                        <a:pt x="231" y="0"/>
                      </a:moveTo>
                      <a:lnTo>
                        <a:pt x="0" y="402"/>
                      </a:lnTo>
                      <a:lnTo>
                        <a:pt x="173" y="392"/>
                      </a:lnTo>
                      <a:lnTo>
                        <a:pt x="231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3393" name="Freeform 13392"/>
                <p:cNvSpPr>
                  <a:spLocks noChangeAspect="1"/>
                </p:cNvSpPr>
                <p:nvPr/>
              </p:nvSpPr>
              <p:spPr>
                <a:xfrm>
                  <a:off x="3156" y="1984"/>
                  <a:ext cx="424" cy="309"/>
                </a:xfrm>
                <a:custGeom>
                  <a:avLst/>
                  <a:gdLst/>
                  <a:ahLst/>
                  <a:cxnLst/>
                  <a:pathLst>
                    <a:path w="424" h="309">
                      <a:moveTo>
                        <a:pt x="424" y="0"/>
                      </a:moveTo>
                      <a:lnTo>
                        <a:pt x="0" y="192"/>
                      </a:lnTo>
                      <a:lnTo>
                        <a:pt x="155" y="309"/>
                      </a:lnTo>
                      <a:lnTo>
                        <a:pt x="424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3394" name="Freeform 13393"/>
                <p:cNvSpPr>
                  <a:spLocks noChangeAspect="1"/>
                </p:cNvSpPr>
                <p:nvPr/>
              </p:nvSpPr>
              <p:spPr>
                <a:xfrm>
                  <a:off x="2940" y="2212"/>
                  <a:ext cx="248" cy="252"/>
                </a:xfrm>
                <a:custGeom>
                  <a:avLst/>
                  <a:gdLst/>
                  <a:ahLst/>
                  <a:cxnLst/>
                  <a:pathLst>
                    <a:path w="248" h="252">
                      <a:moveTo>
                        <a:pt x="248" y="0"/>
                      </a:moveTo>
                      <a:lnTo>
                        <a:pt x="0" y="204"/>
                      </a:lnTo>
                      <a:lnTo>
                        <a:pt x="144" y="252"/>
                      </a:lnTo>
                      <a:lnTo>
                        <a:pt x="248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3395" name="Freeform 13394"/>
                <p:cNvSpPr>
                  <a:spLocks noChangeAspect="1"/>
                </p:cNvSpPr>
                <p:nvPr/>
              </p:nvSpPr>
              <p:spPr>
                <a:xfrm>
                  <a:off x="4459" y="2306"/>
                  <a:ext cx="373" cy="347"/>
                </a:xfrm>
                <a:custGeom>
                  <a:avLst/>
                  <a:gdLst/>
                  <a:ahLst/>
                  <a:cxnLst/>
                  <a:pathLst>
                    <a:path w="373" h="347">
                      <a:moveTo>
                        <a:pt x="0" y="0"/>
                      </a:moveTo>
                      <a:lnTo>
                        <a:pt x="186" y="347"/>
                      </a:lnTo>
                      <a:lnTo>
                        <a:pt x="373" y="25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3396" name="Freeform 13395"/>
                <p:cNvSpPr>
                  <a:spLocks noChangeAspect="1"/>
                </p:cNvSpPr>
                <p:nvPr/>
              </p:nvSpPr>
              <p:spPr>
                <a:xfrm>
                  <a:off x="4336" y="2132"/>
                  <a:ext cx="311" cy="433"/>
                </a:xfrm>
                <a:custGeom>
                  <a:avLst/>
                  <a:gdLst/>
                  <a:ahLst/>
                  <a:cxnLst/>
                  <a:pathLst>
                    <a:path w="311" h="433">
                      <a:moveTo>
                        <a:pt x="0" y="0"/>
                      </a:moveTo>
                      <a:lnTo>
                        <a:pt x="197" y="433"/>
                      </a:lnTo>
                      <a:lnTo>
                        <a:pt x="311" y="30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grpSp>
            <p:nvGrpSpPr>
              <p:cNvPr id="13397" name="Group 13396"/>
              <p:cNvGrpSpPr>
                <a:grpSpLocks noChangeAspect="1"/>
              </p:cNvGrpSpPr>
              <p:nvPr/>
            </p:nvGrpSpPr>
            <p:grpSpPr>
              <a:xfrm>
                <a:off x="3168" y="2602"/>
                <a:ext cx="1319" cy="336"/>
                <a:chOff x="3168" y="2592"/>
                <a:chExt cx="1319" cy="336"/>
              </a:xfrm>
            </p:grpSpPr>
            <p:sp>
              <p:nvSpPr>
                <p:cNvPr id="13398" name="Oval 13397"/>
                <p:cNvSpPr>
                  <a:spLocks noChangeAspect="1"/>
                </p:cNvSpPr>
                <p:nvPr/>
              </p:nvSpPr>
              <p:spPr>
                <a:xfrm>
                  <a:off x="3744" y="2688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3399" name="Oval 13398"/>
                <p:cNvSpPr>
                  <a:spLocks noChangeAspect="1"/>
                </p:cNvSpPr>
                <p:nvPr/>
              </p:nvSpPr>
              <p:spPr>
                <a:xfrm>
                  <a:off x="3600" y="2736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3400" name="Oval 13399"/>
                <p:cNvSpPr>
                  <a:spLocks noChangeAspect="1"/>
                </p:cNvSpPr>
                <p:nvPr/>
              </p:nvSpPr>
              <p:spPr>
                <a:xfrm>
                  <a:off x="3696" y="2784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3401" name="Oval 13400"/>
                <p:cNvSpPr>
                  <a:spLocks noChangeAspect="1"/>
                </p:cNvSpPr>
                <p:nvPr/>
              </p:nvSpPr>
              <p:spPr>
                <a:xfrm>
                  <a:off x="3504" y="2832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3402" name="Oval 13401"/>
                <p:cNvSpPr>
                  <a:spLocks noChangeAspect="1"/>
                </p:cNvSpPr>
                <p:nvPr/>
              </p:nvSpPr>
              <p:spPr>
                <a:xfrm>
                  <a:off x="3408" y="2832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3403" name="Oval 13402"/>
                <p:cNvSpPr>
                  <a:spLocks noChangeAspect="1"/>
                </p:cNvSpPr>
                <p:nvPr/>
              </p:nvSpPr>
              <p:spPr>
                <a:xfrm>
                  <a:off x="4249" y="2640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3404" name="Oval 13403"/>
                <p:cNvSpPr>
                  <a:spLocks noChangeAspect="1"/>
                </p:cNvSpPr>
                <p:nvPr/>
              </p:nvSpPr>
              <p:spPr>
                <a:xfrm>
                  <a:off x="4441" y="2640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3405" name="Oval 13404"/>
                <p:cNvSpPr>
                  <a:spLocks noChangeAspect="1"/>
                </p:cNvSpPr>
                <p:nvPr/>
              </p:nvSpPr>
              <p:spPr>
                <a:xfrm>
                  <a:off x="4368" y="2665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3406" name="Oval 13405"/>
                <p:cNvSpPr>
                  <a:spLocks noChangeAspect="1"/>
                </p:cNvSpPr>
                <p:nvPr/>
              </p:nvSpPr>
              <p:spPr>
                <a:xfrm>
                  <a:off x="4176" y="2688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3407" name="Oval 13406"/>
                <p:cNvSpPr>
                  <a:spLocks noChangeAspect="1"/>
                </p:cNvSpPr>
                <p:nvPr/>
              </p:nvSpPr>
              <p:spPr>
                <a:xfrm>
                  <a:off x="4464" y="2736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3408" name="Oval 13407"/>
                <p:cNvSpPr>
                  <a:spLocks noChangeAspect="1"/>
                </p:cNvSpPr>
                <p:nvPr/>
              </p:nvSpPr>
              <p:spPr>
                <a:xfrm>
                  <a:off x="4320" y="2736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3409" name="Oval 13408"/>
                <p:cNvSpPr>
                  <a:spLocks noChangeAspect="1"/>
                </p:cNvSpPr>
                <p:nvPr/>
              </p:nvSpPr>
              <p:spPr>
                <a:xfrm>
                  <a:off x="3289" y="2809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3410" name="Oval 13409"/>
                <p:cNvSpPr>
                  <a:spLocks noChangeAspect="1"/>
                </p:cNvSpPr>
                <p:nvPr/>
              </p:nvSpPr>
              <p:spPr>
                <a:xfrm>
                  <a:off x="3385" y="2905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3411" name="Oval 13410"/>
                <p:cNvSpPr>
                  <a:spLocks noChangeAspect="1"/>
                </p:cNvSpPr>
                <p:nvPr/>
              </p:nvSpPr>
              <p:spPr>
                <a:xfrm>
                  <a:off x="3619" y="2823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3412" name="Oval 13411"/>
                <p:cNvSpPr>
                  <a:spLocks noChangeAspect="1"/>
                </p:cNvSpPr>
                <p:nvPr/>
              </p:nvSpPr>
              <p:spPr>
                <a:xfrm>
                  <a:off x="3961" y="2592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3413" name="Oval 13412"/>
                <p:cNvSpPr>
                  <a:spLocks noChangeAspect="1"/>
                </p:cNvSpPr>
                <p:nvPr/>
              </p:nvSpPr>
              <p:spPr>
                <a:xfrm>
                  <a:off x="4057" y="2688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3414" name="Oval 13413"/>
                <p:cNvSpPr>
                  <a:spLocks noChangeAspect="1"/>
                </p:cNvSpPr>
                <p:nvPr/>
              </p:nvSpPr>
              <p:spPr>
                <a:xfrm>
                  <a:off x="3168" y="2761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</p:grpSp>
        <p:sp>
          <p:nvSpPr>
            <p:cNvPr id="13415" name="Freeform 13414"/>
            <p:cNvSpPr>
              <a:spLocks noChangeAspect="1"/>
            </p:cNvSpPr>
            <p:nvPr/>
          </p:nvSpPr>
          <p:spPr>
            <a:xfrm>
              <a:off x="4341" y="2169"/>
              <a:ext cx="247" cy="431"/>
            </a:xfrm>
            <a:custGeom>
              <a:avLst/>
              <a:gdLst/>
              <a:ahLst/>
              <a:cxnLst/>
              <a:pathLst>
                <a:path w="247" h="431">
                  <a:moveTo>
                    <a:pt x="0" y="0"/>
                  </a:moveTo>
                  <a:lnTo>
                    <a:pt x="24" y="300"/>
                  </a:lnTo>
                  <a:lnTo>
                    <a:pt x="247" y="4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3416" name="Freeform 13415"/>
            <p:cNvSpPr>
              <a:spLocks noChangeAspect="1"/>
            </p:cNvSpPr>
            <p:nvPr/>
          </p:nvSpPr>
          <p:spPr>
            <a:xfrm>
              <a:off x="4134" y="2088"/>
              <a:ext cx="339" cy="198"/>
            </a:xfrm>
            <a:custGeom>
              <a:avLst/>
              <a:gdLst/>
              <a:ahLst/>
              <a:cxnLst/>
              <a:pathLst>
                <a:path w="339" h="198">
                  <a:moveTo>
                    <a:pt x="0" y="0"/>
                  </a:moveTo>
                  <a:lnTo>
                    <a:pt x="183" y="198"/>
                  </a:lnTo>
                  <a:lnTo>
                    <a:pt x="339" y="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3417" name="Freeform 13416"/>
            <p:cNvSpPr>
              <a:spLocks noChangeAspect="1"/>
            </p:cNvSpPr>
            <p:nvPr/>
          </p:nvSpPr>
          <p:spPr>
            <a:xfrm>
              <a:off x="4092" y="2091"/>
              <a:ext cx="303" cy="123"/>
            </a:xfrm>
            <a:custGeom>
              <a:avLst/>
              <a:gdLst/>
              <a:ahLst/>
              <a:cxnLst/>
              <a:pathLst>
                <a:path w="303" h="123">
                  <a:moveTo>
                    <a:pt x="0" y="3"/>
                  </a:moveTo>
                  <a:lnTo>
                    <a:pt x="135" y="123"/>
                  </a:lnTo>
                  <a:lnTo>
                    <a:pt x="303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13418" name="Freeform 13417"/>
          <p:cNvSpPr>
            <a:spLocks noChangeAspect="1"/>
          </p:cNvSpPr>
          <p:nvPr/>
        </p:nvSpPr>
        <p:spPr>
          <a:xfrm rot="2084807" flipH="1">
            <a:off x="217488" y="3646488"/>
            <a:ext cx="654050" cy="638175"/>
          </a:xfrm>
          <a:custGeom>
            <a:avLst/>
            <a:gdLst/>
            <a:ahLst/>
            <a:cxnLst/>
            <a:pathLst>
              <a:path w="440" h="421">
                <a:moveTo>
                  <a:pt x="13" y="114"/>
                </a:moveTo>
                <a:cubicBezTo>
                  <a:pt x="105" y="210"/>
                  <a:pt x="0" y="292"/>
                  <a:pt x="10" y="327"/>
                </a:cubicBezTo>
                <a:cubicBezTo>
                  <a:pt x="19" y="363"/>
                  <a:pt x="51" y="344"/>
                  <a:pt x="67" y="328"/>
                </a:cubicBezTo>
                <a:cubicBezTo>
                  <a:pt x="102" y="291"/>
                  <a:pt x="107" y="254"/>
                  <a:pt x="135" y="266"/>
                </a:cubicBezTo>
                <a:cubicBezTo>
                  <a:pt x="163" y="278"/>
                  <a:pt x="213" y="383"/>
                  <a:pt x="237" y="402"/>
                </a:cubicBezTo>
                <a:cubicBezTo>
                  <a:pt x="261" y="421"/>
                  <a:pt x="289" y="410"/>
                  <a:pt x="282" y="381"/>
                </a:cubicBezTo>
                <a:cubicBezTo>
                  <a:pt x="275" y="352"/>
                  <a:pt x="186" y="230"/>
                  <a:pt x="193" y="230"/>
                </a:cubicBezTo>
                <a:cubicBezTo>
                  <a:pt x="200" y="230"/>
                  <a:pt x="299" y="363"/>
                  <a:pt x="327" y="381"/>
                </a:cubicBezTo>
                <a:cubicBezTo>
                  <a:pt x="355" y="399"/>
                  <a:pt x="376" y="367"/>
                  <a:pt x="363" y="336"/>
                </a:cubicBezTo>
                <a:cubicBezTo>
                  <a:pt x="350" y="305"/>
                  <a:pt x="252" y="199"/>
                  <a:pt x="252" y="193"/>
                </a:cubicBezTo>
                <a:cubicBezTo>
                  <a:pt x="252" y="187"/>
                  <a:pt x="340" y="286"/>
                  <a:pt x="363" y="297"/>
                </a:cubicBezTo>
                <a:cubicBezTo>
                  <a:pt x="386" y="308"/>
                  <a:pt x="404" y="286"/>
                  <a:pt x="390" y="258"/>
                </a:cubicBezTo>
                <a:cubicBezTo>
                  <a:pt x="376" y="230"/>
                  <a:pt x="278" y="151"/>
                  <a:pt x="281" y="131"/>
                </a:cubicBezTo>
                <a:cubicBezTo>
                  <a:pt x="284" y="111"/>
                  <a:pt x="388" y="143"/>
                  <a:pt x="408" y="138"/>
                </a:cubicBezTo>
                <a:cubicBezTo>
                  <a:pt x="428" y="133"/>
                  <a:pt x="440" y="122"/>
                  <a:pt x="402" y="99"/>
                </a:cubicBezTo>
                <a:cubicBezTo>
                  <a:pt x="364" y="76"/>
                  <a:pt x="210" y="87"/>
                  <a:pt x="181" y="0"/>
                </a:cubicBezTo>
                <a:cubicBezTo>
                  <a:pt x="81" y="64"/>
                  <a:pt x="94" y="55"/>
                  <a:pt x="13" y="114"/>
                </a:cubicBezTo>
                <a:close/>
              </a:path>
            </a:pathLst>
          </a:custGeom>
          <a:gradFill rotWithShape="1">
            <a:gsLst>
              <a:gs pos="0">
                <a:srgbClr val="FFFFCC">
                  <a:alpha val="100000"/>
                </a:srgbClr>
              </a:gs>
              <a:gs pos="50000">
                <a:srgbClr val="FFCC99">
                  <a:alpha val="100000"/>
                </a:srgbClr>
              </a:gs>
              <a:gs pos="100000">
                <a:srgbClr val="FFFFCC">
                  <a:alpha val="100000"/>
                </a:srgbClr>
              </a:gs>
            </a:gsLst>
            <a:lin ang="2700000" scaled="1"/>
            <a:tileRect/>
          </a:gra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3419" name="Freeform 13418"/>
          <p:cNvSpPr>
            <a:spLocks noChangeAspect="1"/>
          </p:cNvSpPr>
          <p:nvPr/>
        </p:nvSpPr>
        <p:spPr>
          <a:xfrm rot="-605192">
            <a:off x="4286250" y="4389438"/>
            <a:ext cx="666750" cy="638175"/>
          </a:xfrm>
          <a:custGeom>
            <a:avLst/>
            <a:gdLst/>
            <a:ahLst/>
            <a:cxnLst/>
            <a:pathLst>
              <a:path w="440" h="421">
                <a:moveTo>
                  <a:pt x="13" y="114"/>
                </a:moveTo>
                <a:cubicBezTo>
                  <a:pt x="105" y="210"/>
                  <a:pt x="0" y="292"/>
                  <a:pt x="10" y="327"/>
                </a:cubicBezTo>
                <a:cubicBezTo>
                  <a:pt x="19" y="363"/>
                  <a:pt x="51" y="344"/>
                  <a:pt x="67" y="328"/>
                </a:cubicBezTo>
                <a:cubicBezTo>
                  <a:pt x="102" y="291"/>
                  <a:pt x="107" y="254"/>
                  <a:pt x="135" y="266"/>
                </a:cubicBezTo>
                <a:cubicBezTo>
                  <a:pt x="163" y="278"/>
                  <a:pt x="213" y="383"/>
                  <a:pt x="237" y="402"/>
                </a:cubicBezTo>
                <a:cubicBezTo>
                  <a:pt x="261" y="421"/>
                  <a:pt x="289" y="410"/>
                  <a:pt x="282" y="381"/>
                </a:cubicBezTo>
                <a:cubicBezTo>
                  <a:pt x="275" y="352"/>
                  <a:pt x="186" y="230"/>
                  <a:pt x="193" y="230"/>
                </a:cubicBezTo>
                <a:cubicBezTo>
                  <a:pt x="200" y="230"/>
                  <a:pt x="299" y="363"/>
                  <a:pt x="327" y="381"/>
                </a:cubicBezTo>
                <a:cubicBezTo>
                  <a:pt x="355" y="399"/>
                  <a:pt x="376" y="367"/>
                  <a:pt x="363" y="336"/>
                </a:cubicBezTo>
                <a:cubicBezTo>
                  <a:pt x="350" y="305"/>
                  <a:pt x="252" y="199"/>
                  <a:pt x="252" y="193"/>
                </a:cubicBezTo>
                <a:cubicBezTo>
                  <a:pt x="252" y="187"/>
                  <a:pt x="340" y="286"/>
                  <a:pt x="363" y="297"/>
                </a:cubicBezTo>
                <a:cubicBezTo>
                  <a:pt x="386" y="308"/>
                  <a:pt x="404" y="286"/>
                  <a:pt x="390" y="258"/>
                </a:cubicBezTo>
                <a:cubicBezTo>
                  <a:pt x="376" y="230"/>
                  <a:pt x="278" y="151"/>
                  <a:pt x="281" y="131"/>
                </a:cubicBezTo>
                <a:cubicBezTo>
                  <a:pt x="284" y="111"/>
                  <a:pt x="388" y="143"/>
                  <a:pt x="408" y="138"/>
                </a:cubicBezTo>
                <a:cubicBezTo>
                  <a:pt x="428" y="133"/>
                  <a:pt x="440" y="122"/>
                  <a:pt x="402" y="99"/>
                </a:cubicBezTo>
                <a:cubicBezTo>
                  <a:pt x="364" y="76"/>
                  <a:pt x="210" y="87"/>
                  <a:pt x="181" y="0"/>
                </a:cubicBezTo>
                <a:cubicBezTo>
                  <a:pt x="81" y="64"/>
                  <a:pt x="94" y="55"/>
                  <a:pt x="13" y="114"/>
                </a:cubicBezTo>
                <a:close/>
              </a:path>
            </a:pathLst>
          </a:custGeom>
          <a:gradFill rotWithShape="1">
            <a:gsLst>
              <a:gs pos="0">
                <a:srgbClr val="FFFFCC">
                  <a:alpha val="100000"/>
                </a:srgbClr>
              </a:gs>
              <a:gs pos="50000">
                <a:srgbClr val="FFCC99">
                  <a:alpha val="100000"/>
                </a:srgbClr>
              </a:gs>
              <a:gs pos="100000">
                <a:srgbClr val="FFFFCC">
                  <a:alpha val="100000"/>
                </a:srgbClr>
              </a:gs>
            </a:gsLst>
            <a:lin ang="2700000" scaled="1"/>
            <a:tileRect/>
          </a:gra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3420" name="Freeform 13419"/>
          <p:cNvSpPr>
            <a:spLocks noChangeAspect="1"/>
          </p:cNvSpPr>
          <p:nvPr/>
        </p:nvSpPr>
        <p:spPr>
          <a:xfrm rot="1818861" flipH="1">
            <a:off x="4068763" y="4179888"/>
            <a:ext cx="508000" cy="484187"/>
          </a:xfrm>
          <a:custGeom>
            <a:avLst/>
            <a:gdLst/>
            <a:ahLst/>
            <a:cxnLst/>
            <a:pathLst>
              <a:path w="304" h="320">
                <a:moveTo>
                  <a:pt x="208" y="32"/>
                </a:moveTo>
                <a:cubicBezTo>
                  <a:pt x="160" y="0"/>
                  <a:pt x="32" y="32"/>
                  <a:pt x="16" y="80"/>
                </a:cubicBezTo>
                <a:cubicBezTo>
                  <a:pt x="0" y="128"/>
                  <a:pt x="64" y="288"/>
                  <a:pt x="112" y="320"/>
                </a:cubicBezTo>
                <a:lnTo>
                  <a:pt x="304" y="272"/>
                </a:lnTo>
                <a:lnTo>
                  <a:pt x="208" y="32"/>
                </a:lnTo>
                <a:close/>
              </a:path>
            </a:pathLst>
          </a:custGeom>
          <a:solidFill>
            <a:srgbClr val="FF9900">
              <a:alpha val="100000"/>
            </a:srgbClr>
          </a:soli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3421" name="Freeform 13420"/>
          <p:cNvSpPr>
            <a:spLocks noChangeAspect="1"/>
          </p:cNvSpPr>
          <p:nvPr/>
        </p:nvSpPr>
        <p:spPr>
          <a:xfrm>
            <a:off x="701675" y="3573463"/>
            <a:ext cx="460375" cy="485775"/>
          </a:xfrm>
          <a:custGeom>
            <a:avLst/>
            <a:gdLst/>
            <a:ahLst/>
            <a:cxnLst/>
            <a:pathLst>
              <a:path w="304" h="320">
                <a:moveTo>
                  <a:pt x="208" y="32"/>
                </a:moveTo>
                <a:cubicBezTo>
                  <a:pt x="160" y="0"/>
                  <a:pt x="32" y="32"/>
                  <a:pt x="16" y="80"/>
                </a:cubicBezTo>
                <a:cubicBezTo>
                  <a:pt x="0" y="128"/>
                  <a:pt x="64" y="288"/>
                  <a:pt x="112" y="320"/>
                </a:cubicBezTo>
                <a:lnTo>
                  <a:pt x="304" y="272"/>
                </a:lnTo>
                <a:lnTo>
                  <a:pt x="208" y="32"/>
                </a:lnTo>
                <a:close/>
              </a:path>
            </a:pathLst>
          </a:custGeom>
          <a:solidFill>
            <a:srgbClr val="FF9900">
              <a:alpha val="100000"/>
            </a:srgbClr>
          </a:soli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3422" name="Freeform 13421"/>
          <p:cNvSpPr>
            <a:spLocks noChangeAspect="1"/>
          </p:cNvSpPr>
          <p:nvPr/>
        </p:nvSpPr>
        <p:spPr>
          <a:xfrm rot="298185">
            <a:off x="777875" y="3271838"/>
            <a:ext cx="1798638" cy="977900"/>
          </a:xfrm>
          <a:custGeom>
            <a:avLst/>
            <a:gdLst/>
            <a:ahLst/>
            <a:cxnLst/>
            <a:pathLst>
              <a:path w="1188" h="646">
                <a:moveTo>
                  <a:pt x="1166" y="56"/>
                </a:moveTo>
                <a:cubicBezTo>
                  <a:pt x="1102" y="8"/>
                  <a:pt x="766" y="0"/>
                  <a:pt x="590" y="8"/>
                </a:cubicBezTo>
                <a:cubicBezTo>
                  <a:pt x="414" y="16"/>
                  <a:pt x="207" y="70"/>
                  <a:pt x="110" y="104"/>
                </a:cubicBezTo>
                <a:cubicBezTo>
                  <a:pt x="13" y="138"/>
                  <a:pt x="0" y="164"/>
                  <a:pt x="8" y="212"/>
                </a:cubicBezTo>
                <a:cubicBezTo>
                  <a:pt x="16" y="260"/>
                  <a:pt x="107" y="320"/>
                  <a:pt x="158" y="392"/>
                </a:cubicBezTo>
                <a:cubicBezTo>
                  <a:pt x="209" y="464"/>
                  <a:pt x="166" y="646"/>
                  <a:pt x="314" y="644"/>
                </a:cubicBezTo>
                <a:cubicBezTo>
                  <a:pt x="462" y="642"/>
                  <a:pt x="904" y="478"/>
                  <a:pt x="1046" y="380"/>
                </a:cubicBezTo>
                <a:cubicBezTo>
                  <a:pt x="1188" y="282"/>
                  <a:pt x="1141" y="124"/>
                  <a:pt x="1166" y="56"/>
                </a:cubicBezTo>
                <a:close/>
              </a:path>
            </a:pathLst>
          </a:custGeom>
          <a:gradFill rotWithShape="1">
            <a:gsLst>
              <a:gs pos="0">
                <a:srgbClr val="FFFF00">
                  <a:alpha val="100000"/>
                </a:srgbClr>
              </a:gs>
              <a:gs pos="100000">
                <a:srgbClr val="FF9900">
                  <a:alpha val="100000"/>
                </a:srgbClr>
              </a:gs>
            </a:gsLst>
            <a:lin ang="2700000" scaled="1"/>
            <a:tileRect/>
          </a:gra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3423" name="Freeform 13422"/>
          <p:cNvSpPr>
            <a:spLocks noChangeAspect="1"/>
          </p:cNvSpPr>
          <p:nvPr/>
        </p:nvSpPr>
        <p:spPr>
          <a:xfrm>
            <a:off x="2324100" y="3429000"/>
            <a:ext cx="946150" cy="654050"/>
          </a:xfrm>
          <a:custGeom>
            <a:avLst/>
            <a:gdLst/>
            <a:ahLst/>
            <a:cxnLst/>
            <a:pathLst>
              <a:path w="624" h="432">
                <a:moveTo>
                  <a:pt x="144" y="0"/>
                </a:moveTo>
                <a:cubicBezTo>
                  <a:pt x="336" y="54"/>
                  <a:pt x="318" y="24"/>
                  <a:pt x="480" y="0"/>
                </a:cubicBezTo>
                <a:lnTo>
                  <a:pt x="624" y="384"/>
                </a:lnTo>
                <a:lnTo>
                  <a:pt x="0" y="432"/>
                </a:lnTo>
                <a:lnTo>
                  <a:pt x="144" y="0"/>
                </a:lnTo>
                <a:close/>
              </a:path>
            </a:pathLst>
          </a:custGeom>
          <a:gradFill rotWithShape="1">
            <a:gsLst>
              <a:gs pos="0">
                <a:srgbClr val="FF9900">
                  <a:alpha val="100000"/>
                </a:srgbClr>
              </a:gs>
              <a:gs pos="50000">
                <a:srgbClr val="FFFF00">
                  <a:alpha val="100000"/>
                </a:srgbClr>
              </a:gs>
              <a:gs pos="100000">
                <a:srgbClr val="FF9900">
                  <a:alpha val="100000"/>
                </a:srgbClr>
              </a:gs>
            </a:gsLst>
            <a:lin ang="0" scaled="1"/>
            <a:tileRect/>
          </a:gradFill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3424" name="Freeform 13423"/>
          <p:cNvSpPr>
            <a:spLocks noChangeAspect="1"/>
          </p:cNvSpPr>
          <p:nvPr/>
        </p:nvSpPr>
        <p:spPr>
          <a:xfrm>
            <a:off x="3048000" y="3433763"/>
            <a:ext cx="1762125" cy="1190625"/>
          </a:xfrm>
          <a:custGeom>
            <a:avLst/>
            <a:gdLst/>
            <a:ahLst/>
            <a:cxnLst/>
            <a:pathLst>
              <a:path w="1164" h="787">
                <a:moveTo>
                  <a:pt x="0" y="13"/>
                </a:moveTo>
                <a:cubicBezTo>
                  <a:pt x="63" y="0"/>
                  <a:pt x="262" y="56"/>
                  <a:pt x="439" y="123"/>
                </a:cubicBezTo>
                <a:cubicBezTo>
                  <a:pt x="616" y="190"/>
                  <a:pt x="960" y="346"/>
                  <a:pt x="1062" y="414"/>
                </a:cubicBezTo>
                <a:cubicBezTo>
                  <a:pt x="1164" y="482"/>
                  <a:pt x="1076" y="528"/>
                  <a:pt x="1052" y="531"/>
                </a:cubicBezTo>
                <a:cubicBezTo>
                  <a:pt x="1028" y="534"/>
                  <a:pt x="907" y="552"/>
                  <a:pt x="827" y="588"/>
                </a:cubicBezTo>
                <a:cubicBezTo>
                  <a:pt x="747" y="624"/>
                  <a:pt x="665" y="787"/>
                  <a:pt x="570" y="748"/>
                </a:cubicBezTo>
                <a:cubicBezTo>
                  <a:pt x="475" y="709"/>
                  <a:pt x="346" y="439"/>
                  <a:pt x="259" y="356"/>
                </a:cubicBezTo>
                <a:cubicBezTo>
                  <a:pt x="171" y="274"/>
                  <a:pt x="89" y="310"/>
                  <a:pt x="46" y="253"/>
                </a:cubicBezTo>
                <a:cubicBezTo>
                  <a:pt x="56" y="169"/>
                  <a:pt x="10" y="63"/>
                  <a:pt x="0" y="13"/>
                </a:cubicBezTo>
                <a:close/>
              </a:path>
            </a:pathLst>
          </a:custGeom>
          <a:gradFill rotWithShape="1">
            <a:gsLst>
              <a:gs pos="0">
                <a:srgbClr val="FF9900">
                  <a:alpha val="100000"/>
                </a:srgbClr>
              </a:gs>
              <a:gs pos="100000">
                <a:srgbClr val="FFFF00">
                  <a:alpha val="100000"/>
                </a:srgbClr>
              </a:gs>
            </a:gsLst>
            <a:lin ang="2700000" scaled="1"/>
            <a:tileRect/>
          </a:gra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13425" name="Group 13424"/>
          <p:cNvGrpSpPr/>
          <p:nvPr/>
        </p:nvGrpSpPr>
        <p:grpSpPr>
          <a:xfrm>
            <a:off x="1728788" y="3355975"/>
            <a:ext cx="2857500" cy="3197225"/>
            <a:chOff x="1089" y="2114"/>
            <a:chExt cx="1800" cy="2014"/>
          </a:xfrm>
        </p:grpSpPr>
        <p:sp>
          <p:nvSpPr>
            <p:cNvPr id="13426" name="Freeform 13425"/>
            <p:cNvSpPr>
              <a:spLocks noChangeAspect="1"/>
            </p:cNvSpPr>
            <p:nvPr/>
          </p:nvSpPr>
          <p:spPr>
            <a:xfrm rot="-14149352" flipH="1">
              <a:off x="1928" y="3202"/>
              <a:ext cx="382" cy="585"/>
            </a:xfrm>
            <a:custGeom>
              <a:avLst/>
              <a:gdLst/>
              <a:ahLst/>
              <a:cxnLst/>
              <a:pathLst>
                <a:path w="423" h="614">
                  <a:moveTo>
                    <a:pt x="261" y="614"/>
                  </a:moveTo>
                  <a:cubicBezTo>
                    <a:pt x="198" y="540"/>
                    <a:pt x="69" y="401"/>
                    <a:pt x="0" y="98"/>
                  </a:cubicBezTo>
                  <a:lnTo>
                    <a:pt x="161" y="0"/>
                  </a:lnTo>
                  <a:cubicBezTo>
                    <a:pt x="240" y="275"/>
                    <a:pt x="406" y="441"/>
                    <a:pt x="423" y="543"/>
                  </a:cubicBezTo>
                  <a:lnTo>
                    <a:pt x="261" y="614"/>
                  </a:lnTo>
                  <a:close/>
                </a:path>
              </a:pathLst>
            </a:custGeom>
            <a:gradFill rotWithShape="1">
              <a:gsLst>
                <a:gs pos="0">
                  <a:srgbClr val="FFFFCC">
                    <a:alpha val="100000"/>
                  </a:srgbClr>
                </a:gs>
                <a:gs pos="50000">
                  <a:srgbClr val="FFCC99">
                    <a:alpha val="100000"/>
                  </a:srgbClr>
                </a:gs>
                <a:gs pos="100000">
                  <a:srgbClr val="FFFFCC">
                    <a:alpha val="100000"/>
                  </a:srgbClr>
                </a:gs>
              </a:gsLst>
              <a:lin ang="0" scaled="1"/>
              <a:tileRect/>
            </a:gra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3427" name="Freeform 13426"/>
            <p:cNvSpPr>
              <a:spLocks noChangeAspect="1"/>
            </p:cNvSpPr>
            <p:nvPr/>
          </p:nvSpPr>
          <p:spPr>
            <a:xfrm>
              <a:off x="1459" y="3213"/>
              <a:ext cx="280" cy="549"/>
            </a:xfrm>
            <a:custGeom>
              <a:avLst/>
              <a:gdLst/>
              <a:ahLst/>
              <a:cxnLst/>
              <a:pathLst>
                <a:path w="294" h="576">
                  <a:moveTo>
                    <a:pt x="54" y="0"/>
                  </a:moveTo>
                  <a:cubicBezTo>
                    <a:pt x="38" y="96"/>
                    <a:pt x="0" y="282"/>
                    <a:pt x="102" y="576"/>
                  </a:cubicBezTo>
                  <a:lnTo>
                    <a:pt x="294" y="576"/>
                  </a:lnTo>
                  <a:cubicBezTo>
                    <a:pt x="216" y="300"/>
                    <a:pt x="238" y="96"/>
                    <a:pt x="198" y="0"/>
                  </a:cubicBezTo>
                  <a:lnTo>
                    <a:pt x="54" y="0"/>
                  </a:lnTo>
                  <a:close/>
                </a:path>
              </a:pathLst>
            </a:custGeom>
            <a:gradFill rotWithShape="1">
              <a:gsLst>
                <a:gs pos="0">
                  <a:srgbClr val="FFFFCC">
                    <a:alpha val="100000"/>
                  </a:srgbClr>
                </a:gs>
                <a:gs pos="50000">
                  <a:srgbClr val="FFCC99">
                    <a:alpha val="100000"/>
                  </a:srgbClr>
                </a:gs>
                <a:gs pos="100000">
                  <a:srgbClr val="FFFFCC">
                    <a:alpha val="100000"/>
                  </a:srgbClr>
                </a:gs>
              </a:gsLst>
              <a:lin ang="0" scaled="1"/>
              <a:tileRect/>
            </a:gra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3428" name="Freeform 13427"/>
            <p:cNvSpPr>
              <a:spLocks noChangeAspect="1"/>
            </p:cNvSpPr>
            <p:nvPr/>
          </p:nvSpPr>
          <p:spPr>
            <a:xfrm>
              <a:off x="1236" y="2770"/>
              <a:ext cx="595" cy="671"/>
            </a:xfrm>
            <a:custGeom>
              <a:avLst/>
              <a:gdLst/>
              <a:ahLst/>
              <a:cxnLst/>
              <a:pathLst>
                <a:path w="624" h="704">
                  <a:moveTo>
                    <a:pt x="144" y="120"/>
                  </a:moveTo>
                  <a:cubicBezTo>
                    <a:pt x="48" y="240"/>
                    <a:pt x="0" y="288"/>
                    <a:pt x="42" y="438"/>
                  </a:cubicBezTo>
                  <a:cubicBezTo>
                    <a:pt x="84" y="588"/>
                    <a:pt x="175" y="565"/>
                    <a:pt x="192" y="600"/>
                  </a:cubicBezTo>
                  <a:cubicBezTo>
                    <a:pt x="209" y="635"/>
                    <a:pt x="136" y="640"/>
                    <a:pt x="144" y="648"/>
                  </a:cubicBezTo>
                  <a:cubicBezTo>
                    <a:pt x="152" y="656"/>
                    <a:pt x="216" y="640"/>
                    <a:pt x="240" y="648"/>
                  </a:cubicBezTo>
                  <a:cubicBezTo>
                    <a:pt x="264" y="656"/>
                    <a:pt x="272" y="696"/>
                    <a:pt x="288" y="696"/>
                  </a:cubicBezTo>
                  <a:cubicBezTo>
                    <a:pt x="304" y="696"/>
                    <a:pt x="320" y="648"/>
                    <a:pt x="336" y="648"/>
                  </a:cubicBezTo>
                  <a:cubicBezTo>
                    <a:pt x="352" y="648"/>
                    <a:pt x="368" y="696"/>
                    <a:pt x="384" y="696"/>
                  </a:cubicBezTo>
                  <a:cubicBezTo>
                    <a:pt x="400" y="696"/>
                    <a:pt x="424" y="648"/>
                    <a:pt x="432" y="648"/>
                  </a:cubicBezTo>
                  <a:cubicBezTo>
                    <a:pt x="440" y="648"/>
                    <a:pt x="424" y="696"/>
                    <a:pt x="432" y="696"/>
                  </a:cubicBezTo>
                  <a:cubicBezTo>
                    <a:pt x="440" y="696"/>
                    <a:pt x="464" y="648"/>
                    <a:pt x="480" y="648"/>
                  </a:cubicBezTo>
                  <a:cubicBezTo>
                    <a:pt x="496" y="648"/>
                    <a:pt x="528" y="704"/>
                    <a:pt x="528" y="696"/>
                  </a:cubicBezTo>
                  <a:cubicBezTo>
                    <a:pt x="528" y="688"/>
                    <a:pt x="470" y="645"/>
                    <a:pt x="480" y="600"/>
                  </a:cubicBezTo>
                  <a:cubicBezTo>
                    <a:pt x="490" y="555"/>
                    <a:pt x="552" y="576"/>
                    <a:pt x="588" y="426"/>
                  </a:cubicBezTo>
                  <a:cubicBezTo>
                    <a:pt x="624" y="276"/>
                    <a:pt x="564" y="234"/>
                    <a:pt x="480" y="120"/>
                  </a:cubicBezTo>
                  <a:cubicBezTo>
                    <a:pt x="396" y="6"/>
                    <a:pt x="240" y="0"/>
                    <a:pt x="144" y="120"/>
                  </a:cubicBezTo>
                  <a:close/>
                </a:path>
              </a:pathLst>
            </a:custGeom>
            <a:pattFill prst="solidDmnd">
              <a:fgClr>
                <a:srgbClr val="FF0000">
                  <a:alpha val="100000"/>
                </a:srgbClr>
              </a:fgClr>
              <a:bgClr>
                <a:srgbClr val="FFFF66">
                  <a:alpha val="100000"/>
                </a:srgbClr>
              </a:bgClr>
            </a:patt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3429" name="Freeform 13428"/>
            <p:cNvSpPr>
              <a:spLocks noChangeAspect="1"/>
            </p:cNvSpPr>
            <p:nvPr/>
          </p:nvSpPr>
          <p:spPr>
            <a:xfrm rot="-816185">
              <a:off x="1693" y="2846"/>
              <a:ext cx="595" cy="672"/>
            </a:xfrm>
            <a:custGeom>
              <a:avLst/>
              <a:gdLst/>
              <a:ahLst/>
              <a:cxnLst/>
              <a:pathLst>
                <a:path w="624" h="704">
                  <a:moveTo>
                    <a:pt x="144" y="120"/>
                  </a:moveTo>
                  <a:cubicBezTo>
                    <a:pt x="48" y="240"/>
                    <a:pt x="0" y="288"/>
                    <a:pt x="42" y="438"/>
                  </a:cubicBezTo>
                  <a:cubicBezTo>
                    <a:pt x="84" y="588"/>
                    <a:pt x="175" y="565"/>
                    <a:pt x="192" y="600"/>
                  </a:cubicBezTo>
                  <a:cubicBezTo>
                    <a:pt x="209" y="635"/>
                    <a:pt x="136" y="640"/>
                    <a:pt x="144" y="648"/>
                  </a:cubicBezTo>
                  <a:cubicBezTo>
                    <a:pt x="152" y="656"/>
                    <a:pt x="216" y="640"/>
                    <a:pt x="240" y="648"/>
                  </a:cubicBezTo>
                  <a:cubicBezTo>
                    <a:pt x="264" y="656"/>
                    <a:pt x="272" y="696"/>
                    <a:pt x="288" y="696"/>
                  </a:cubicBezTo>
                  <a:cubicBezTo>
                    <a:pt x="304" y="696"/>
                    <a:pt x="320" y="648"/>
                    <a:pt x="336" y="648"/>
                  </a:cubicBezTo>
                  <a:cubicBezTo>
                    <a:pt x="352" y="648"/>
                    <a:pt x="368" y="696"/>
                    <a:pt x="384" y="696"/>
                  </a:cubicBezTo>
                  <a:cubicBezTo>
                    <a:pt x="400" y="696"/>
                    <a:pt x="424" y="648"/>
                    <a:pt x="432" y="648"/>
                  </a:cubicBezTo>
                  <a:cubicBezTo>
                    <a:pt x="440" y="648"/>
                    <a:pt x="424" y="696"/>
                    <a:pt x="432" y="696"/>
                  </a:cubicBezTo>
                  <a:cubicBezTo>
                    <a:pt x="440" y="696"/>
                    <a:pt x="464" y="648"/>
                    <a:pt x="480" y="648"/>
                  </a:cubicBezTo>
                  <a:cubicBezTo>
                    <a:pt x="496" y="648"/>
                    <a:pt x="528" y="704"/>
                    <a:pt x="528" y="696"/>
                  </a:cubicBezTo>
                  <a:cubicBezTo>
                    <a:pt x="528" y="688"/>
                    <a:pt x="470" y="645"/>
                    <a:pt x="480" y="600"/>
                  </a:cubicBezTo>
                  <a:cubicBezTo>
                    <a:pt x="490" y="555"/>
                    <a:pt x="552" y="576"/>
                    <a:pt x="588" y="426"/>
                  </a:cubicBezTo>
                  <a:cubicBezTo>
                    <a:pt x="624" y="276"/>
                    <a:pt x="564" y="234"/>
                    <a:pt x="480" y="120"/>
                  </a:cubicBezTo>
                  <a:cubicBezTo>
                    <a:pt x="396" y="6"/>
                    <a:pt x="240" y="0"/>
                    <a:pt x="144" y="120"/>
                  </a:cubicBezTo>
                  <a:close/>
                </a:path>
              </a:pathLst>
            </a:custGeom>
            <a:pattFill prst="solidDmnd">
              <a:fgClr>
                <a:srgbClr val="FF0000">
                  <a:alpha val="100000"/>
                </a:srgbClr>
              </a:fgClr>
              <a:bgClr>
                <a:srgbClr val="FFFF66">
                  <a:alpha val="100000"/>
                </a:srgbClr>
              </a:bgClr>
            </a:patt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3430" name="Freeform 13429"/>
            <p:cNvSpPr>
              <a:spLocks noChangeAspect="1"/>
            </p:cNvSpPr>
            <p:nvPr/>
          </p:nvSpPr>
          <p:spPr>
            <a:xfrm>
              <a:off x="1089" y="3684"/>
              <a:ext cx="787" cy="444"/>
            </a:xfrm>
            <a:custGeom>
              <a:avLst/>
              <a:gdLst/>
              <a:ahLst/>
              <a:cxnLst/>
              <a:pathLst>
                <a:path w="826" h="466">
                  <a:moveTo>
                    <a:pt x="490" y="20"/>
                  </a:moveTo>
                  <a:cubicBezTo>
                    <a:pt x="378" y="28"/>
                    <a:pt x="116" y="49"/>
                    <a:pt x="58" y="116"/>
                  </a:cubicBezTo>
                  <a:cubicBezTo>
                    <a:pt x="0" y="183"/>
                    <a:pt x="17" y="378"/>
                    <a:pt x="143" y="422"/>
                  </a:cubicBezTo>
                  <a:cubicBezTo>
                    <a:pt x="269" y="466"/>
                    <a:pt x="496" y="442"/>
                    <a:pt x="634" y="404"/>
                  </a:cubicBezTo>
                  <a:cubicBezTo>
                    <a:pt x="772" y="366"/>
                    <a:pt x="826" y="136"/>
                    <a:pt x="730" y="68"/>
                  </a:cubicBezTo>
                  <a:cubicBezTo>
                    <a:pt x="634" y="0"/>
                    <a:pt x="602" y="12"/>
                    <a:pt x="490" y="20"/>
                  </a:cubicBezTo>
                  <a:close/>
                </a:path>
              </a:pathLst>
            </a:custGeom>
            <a:gradFill rotWithShape="1">
              <a:gsLst>
                <a:gs pos="0">
                  <a:srgbClr val="000000">
                    <a:alpha val="100000"/>
                  </a:srgbClr>
                </a:gs>
                <a:gs pos="39999">
                  <a:srgbClr val="0A128C">
                    <a:alpha val="100000"/>
                  </a:srgbClr>
                </a:gs>
                <a:gs pos="70000">
                  <a:srgbClr val="181CC7">
                    <a:alpha val="100000"/>
                  </a:srgbClr>
                </a:gs>
                <a:gs pos="88000">
                  <a:srgbClr val="7005D4">
                    <a:alpha val="100000"/>
                  </a:srgbClr>
                </a:gs>
                <a:gs pos="100000">
                  <a:srgbClr val="8C3D91">
                    <a:alpha val="100000"/>
                  </a:srgbClr>
                </a:gs>
              </a:gsLst>
              <a:path path="rect">
                <a:fillToRect l="100000" t="100000"/>
              </a:path>
              <a:tileRect/>
            </a:gra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grpSp>
          <p:nvGrpSpPr>
            <p:cNvPr id="13431" name="Group 13430"/>
            <p:cNvGrpSpPr>
              <a:grpSpLocks noChangeAspect="1"/>
            </p:cNvGrpSpPr>
            <p:nvPr/>
          </p:nvGrpSpPr>
          <p:grpSpPr>
            <a:xfrm>
              <a:off x="1327" y="3631"/>
              <a:ext cx="494" cy="177"/>
              <a:chOff x="816" y="3696"/>
              <a:chExt cx="672" cy="240"/>
            </a:xfrm>
          </p:grpSpPr>
          <p:sp>
            <p:nvSpPr>
              <p:cNvPr id="13432" name="Oval 13431"/>
              <p:cNvSpPr>
                <a:spLocks noChangeAspect="1"/>
              </p:cNvSpPr>
              <p:nvPr/>
            </p:nvSpPr>
            <p:spPr>
              <a:xfrm rot="790353">
                <a:off x="816" y="3696"/>
                <a:ext cx="288" cy="192"/>
              </a:xfrm>
              <a:prstGeom prst="ellipse">
                <a:avLst/>
              </a:prstGeom>
              <a:gradFill rotWithShape="1">
                <a:gsLst>
                  <a:gs pos="0">
                    <a:srgbClr val="990000"/>
                  </a:gs>
                  <a:gs pos="50000">
                    <a:srgbClr val="FF0000"/>
                  </a:gs>
                  <a:gs pos="100000">
                    <a:srgbClr val="990000"/>
                  </a:gs>
                </a:gsLst>
                <a:lin ang="189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3433" name="Oval 13432"/>
              <p:cNvSpPr>
                <a:spLocks noChangeAspect="1"/>
              </p:cNvSpPr>
              <p:nvPr/>
            </p:nvSpPr>
            <p:spPr>
              <a:xfrm>
                <a:off x="1200" y="3744"/>
                <a:ext cx="288" cy="192"/>
              </a:xfrm>
              <a:prstGeom prst="ellipse">
                <a:avLst/>
              </a:prstGeom>
              <a:gradFill rotWithShape="1">
                <a:gsLst>
                  <a:gs pos="0">
                    <a:srgbClr val="990000"/>
                  </a:gs>
                  <a:gs pos="50000">
                    <a:srgbClr val="FF0000"/>
                  </a:gs>
                  <a:gs pos="100000">
                    <a:srgbClr val="990000"/>
                  </a:gs>
                </a:gsLst>
                <a:lin ang="189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3434" name="Oval 13433"/>
              <p:cNvSpPr>
                <a:spLocks noChangeAspect="1"/>
              </p:cNvSpPr>
              <p:nvPr/>
            </p:nvSpPr>
            <p:spPr>
              <a:xfrm>
                <a:off x="1056" y="3744"/>
                <a:ext cx="192" cy="192"/>
              </a:xfrm>
              <a:prstGeom prst="ellipse">
                <a:avLst/>
              </a:prstGeom>
              <a:gradFill rotWithShape="1">
                <a:gsLst>
                  <a:gs pos="0">
                    <a:srgbClr val="FF0000">
                      <a:gamma/>
                      <a:shade val="46275"/>
                      <a:invGamma/>
                    </a:srgbClr>
                  </a:gs>
                  <a:gs pos="5000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lin ang="54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13435" name="Freeform 13434"/>
            <p:cNvSpPr>
              <a:spLocks noChangeAspect="1"/>
            </p:cNvSpPr>
            <p:nvPr/>
          </p:nvSpPr>
          <p:spPr>
            <a:xfrm rot="-565887">
              <a:off x="2100" y="3458"/>
              <a:ext cx="789" cy="578"/>
            </a:xfrm>
            <a:custGeom>
              <a:avLst/>
              <a:gdLst/>
              <a:ahLst/>
              <a:cxnLst/>
              <a:pathLst>
                <a:path w="828" h="607">
                  <a:moveTo>
                    <a:pt x="252" y="169"/>
                  </a:moveTo>
                  <a:cubicBezTo>
                    <a:pt x="362" y="141"/>
                    <a:pt x="538" y="0"/>
                    <a:pt x="718" y="130"/>
                  </a:cubicBezTo>
                  <a:cubicBezTo>
                    <a:pt x="828" y="223"/>
                    <a:pt x="777" y="350"/>
                    <a:pt x="644" y="428"/>
                  </a:cubicBezTo>
                  <a:cubicBezTo>
                    <a:pt x="511" y="506"/>
                    <a:pt x="438" y="545"/>
                    <a:pt x="266" y="576"/>
                  </a:cubicBezTo>
                  <a:cubicBezTo>
                    <a:pt x="94" y="607"/>
                    <a:pt x="0" y="393"/>
                    <a:pt x="59" y="297"/>
                  </a:cubicBezTo>
                  <a:cubicBezTo>
                    <a:pt x="119" y="200"/>
                    <a:pt x="151" y="200"/>
                    <a:pt x="252" y="169"/>
                  </a:cubicBezTo>
                  <a:close/>
                </a:path>
              </a:pathLst>
            </a:custGeom>
            <a:gradFill rotWithShape="1">
              <a:gsLst>
                <a:gs pos="0">
                  <a:srgbClr val="000000">
                    <a:alpha val="100000"/>
                  </a:srgbClr>
                </a:gs>
                <a:gs pos="39999">
                  <a:srgbClr val="0A128C">
                    <a:alpha val="100000"/>
                  </a:srgbClr>
                </a:gs>
                <a:gs pos="70000">
                  <a:srgbClr val="181CC7">
                    <a:alpha val="100000"/>
                  </a:srgbClr>
                </a:gs>
                <a:gs pos="88000">
                  <a:srgbClr val="7005D4">
                    <a:alpha val="100000"/>
                  </a:srgbClr>
                </a:gs>
                <a:gs pos="100000">
                  <a:srgbClr val="8C3D91">
                    <a:alpha val="100000"/>
                  </a:srgbClr>
                </a:gs>
              </a:gsLst>
              <a:path path="rect">
                <a:fillToRect t="100000" r="100000"/>
              </a:path>
              <a:tileRect/>
            </a:gra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grpSp>
          <p:nvGrpSpPr>
            <p:cNvPr id="13436" name="Group 13435"/>
            <p:cNvGrpSpPr>
              <a:grpSpLocks noChangeAspect="1"/>
            </p:cNvGrpSpPr>
            <p:nvPr/>
          </p:nvGrpSpPr>
          <p:grpSpPr>
            <a:xfrm rot="-2999901">
              <a:off x="2038" y="3600"/>
              <a:ext cx="494" cy="176"/>
              <a:chOff x="816" y="3696"/>
              <a:chExt cx="672" cy="240"/>
            </a:xfrm>
          </p:grpSpPr>
          <p:sp>
            <p:nvSpPr>
              <p:cNvPr id="13437" name="Oval 13436"/>
              <p:cNvSpPr>
                <a:spLocks noChangeAspect="1"/>
              </p:cNvSpPr>
              <p:nvPr/>
            </p:nvSpPr>
            <p:spPr>
              <a:xfrm rot="790353">
                <a:off x="816" y="3696"/>
                <a:ext cx="288" cy="192"/>
              </a:xfrm>
              <a:prstGeom prst="ellipse">
                <a:avLst/>
              </a:prstGeom>
              <a:gradFill rotWithShape="1">
                <a:gsLst>
                  <a:gs pos="0">
                    <a:srgbClr val="990000"/>
                  </a:gs>
                  <a:gs pos="50000">
                    <a:srgbClr val="FF0000"/>
                  </a:gs>
                  <a:gs pos="100000">
                    <a:srgbClr val="990000"/>
                  </a:gs>
                </a:gsLst>
                <a:lin ang="189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3438" name="Oval 13437"/>
              <p:cNvSpPr>
                <a:spLocks noChangeAspect="1"/>
              </p:cNvSpPr>
              <p:nvPr/>
            </p:nvSpPr>
            <p:spPr>
              <a:xfrm>
                <a:off x="1200" y="3744"/>
                <a:ext cx="288" cy="192"/>
              </a:xfrm>
              <a:prstGeom prst="ellipse">
                <a:avLst/>
              </a:prstGeom>
              <a:gradFill rotWithShape="1">
                <a:gsLst>
                  <a:gs pos="0">
                    <a:srgbClr val="990000"/>
                  </a:gs>
                  <a:gs pos="50000">
                    <a:srgbClr val="FF0000"/>
                  </a:gs>
                  <a:gs pos="100000">
                    <a:srgbClr val="990000"/>
                  </a:gs>
                </a:gsLst>
                <a:lin ang="189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3439" name="Oval 13438"/>
              <p:cNvSpPr>
                <a:spLocks noChangeAspect="1"/>
              </p:cNvSpPr>
              <p:nvPr/>
            </p:nvSpPr>
            <p:spPr>
              <a:xfrm>
                <a:off x="1056" y="3744"/>
                <a:ext cx="192" cy="192"/>
              </a:xfrm>
              <a:prstGeom prst="ellipse">
                <a:avLst/>
              </a:prstGeom>
              <a:gradFill rotWithShape="1">
                <a:gsLst>
                  <a:gs pos="0">
                    <a:srgbClr val="FF0000">
                      <a:gamma/>
                      <a:shade val="46275"/>
                      <a:invGamma/>
                    </a:srgbClr>
                  </a:gs>
                  <a:gs pos="5000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lin ang="54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13440" name="Freeform 13439"/>
            <p:cNvSpPr>
              <a:spLocks noChangeAspect="1"/>
            </p:cNvSpPr>
            <p:nvPr/>
          </p:nvSpPr>
          <p:spPr>
            <a:xfrm rot="6862018">
              <a:off x="1393" y="2218"/>
              <a:ext cx="313" cy="104"/>
            </a:xfrm>
            <a:custGeom>
              <a:avLst/>
              <a:gdLst/>
              <a:ahLst/>
              <a:cxnLst/>
              <a:pathLst>
                <a:path w="496" h="165">
                  <a:moveTo>
                    <a:pt x="392" y="0"/>
                  </a:moveTo>
                  <a:cubicBezTo>
                    <a:pt x="496" y="64"/>
                    <a:pt x="472" y="124"/>
                    <a:pt x="432" y="132"/>
                  </a:cubicBezTo>
                  <a:cubicBezTo>
                    <a:pt x="392" y="140"/>
                    <a:pt x="394" y="89"/>
                    <a:pt x="377" y="94"/>
                  </a:cubicBezTo>
                  <a:cubicBezTo>
                    <a:pt x="385" y="158"/>
                    <a:pt x="345" y="163"/>
                    <a:pt x="331" y="163"/>
                  </a:cubicBezTo>
                  <a:cubicBezTo>
                    <a:pt x="317" y="163"/>
                    <a:pt x="295" y="153"/>
                    <a:pt x="293" y="94"/>
                  </a:cubicBezTo>
                  <a:cubicBezTo>
                    <a:pt x="290" y="155"/>
                    <a:pt x="255" y="164"/>
                    <a:pt x="239" y="165"/>
                  </a:cubicBezTo>
                  <a:cubicBezTo>
                    <a:pt x="224" y="165"/>
                    <a:pt x="203" y="155"/>
                    <a:pt x="203" y="91"/>
                  </a:cubicBezTo>
                  <a:cubicBezTo>
                    <a:pt x="203" y="153"/>
                    <a:pt x="167" y="162"/>
                    <a:pt x="152" y="160"/>
                  </a:cubicBezTo>
                  <a:cubicBezTo>
                    <a:pt x="137" y="160"/>
                    <a:pt x="120" y="144"/>
                    <a:pt x="113" y="89"/>
                  </a:cubicBezTo>
                  <a:cubicBezTo>
                    <a:pt x="111" y="150"/>
                    <a:pt x="64" y="164"/>
                    <a:pt x="32" y="140"/>
                  </a:cubicBezTo>
                  <a:cubicBezTo>
                    <a:pt x="0" y="116"/>
                    <a:pt x="12" y="40"/>
                    <a:pt x="80" y="4"/>
                  </a:cubicBezTo>
                  <a:cubicBezTo>
                    <a:pt x="240" y="44"/>
                    <a:pt x="268" y="28"/>
                    <a:pt x="392" y="0"/>
                  </a:cubicBezTo>
                  <a:close/>
                </a:path>
              </a:pathLst>
            </a:custGeom>
            <a:pattFill prst="solidDmnd">
              <a:fgClr>
                <a:srgbClr val="FF0000">
                  <a:alpha val="100000"/>
                </a:srgbClr>
              </a:fgClr>
              <a:bgClr>
                <a:srgbClr val="FFFF66">
                  <a:alpha val="100000"/>
                </a:srgbClr>
              </a:bgClr>
            </a:patt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3441" name="Freeform 13440"/>
            <p:cNvSpPr>
              <a:spLocks noChangeAspect="1"/>
            </p:cNvSpPr>
            <p:nvPr/>
          </p:nvSpPr>
          <p:spPr>
            <a:xfrm rot="-28001667" flipH="1">
              <a:off x="1802" y="2215"/>
              <a:ext cx="313" cy="110"/>
            </a:xfrm>
            <a:custGeom>
              <a:avLst/>
              <a:gdLst/>
              <a:ahLst/>
              <a:cxnLst/>
              <a:pathLst>
                <a:path w="496" h="165">
                  <a:moveTo>
                    <a:pt x="392" y="0"/>
                  </a:moveTo>
                  <a:cubicBezTo>
                    <a:pt x="496" y="64"/>
                    <a:pt x="472" y="124"/>
                    <a:pt x="432" y="132"/>
                  </a:cubicBezTo>
                  <a:cubicBezTo>
                    <a:pt x="392" y="140"/>
                    <a:pt x="394" y="89"/>
                    <a:pt x="377" y="94"/>
                  </a:cubicBezTo>
                  <a:cubicBezTo>
                    <a:pt x="385" y="158"/>
                    <a:pt x="345" y="163"/>
                    <a:pt x="331" y="163"/>
                  </a:cubicBezTo>
                  <a:cubicBezTo>
                    <a:pt x="317" y="163"/>
                    <a:pt x="295" y="153"/>
                    <a:pt x="293" y="94"/>
                  </a:cubicBezTo>
                  <a:cubicBezTo>
                    <a:pt x="290" y="155"/>
                    <a:pt x="255" y="164"/>
                    <a:pt x="239" y="165"/>
                  </a:cubicBezTo>
                  <a:cubicBezTo>
                    <a:pt x="224" y="165"/>
                    <a:pt x="203" y="155"/>
                    <a:pt x="203" y="91"/>
                  </a:cubicBezTo>
                  <a:cubicBezTo>
                    <a:pt x="203" y="153"/>
                    <a:pt x="167" y="162"/>
                    <a:pt x="152" y="160"/>
                  </a:cubicBezTo>
                  <a:cubicBezTo>
                    <a:pt x="137" y="160"/>
                    <a:pt x="120" y="144"/>
                    <a:pt x="113" y="89"/>
                  </a:cubicBezTo>
                  <a:cubicBezTo>
                    <a:pt x="111" y="150"/>
                    <a:pt x="64" y="164"/>
                    <a:pt x="32" y="140"/>
                  </a:cubicBezTo>
                  <a:cubicBezTo>
                    <a:pt x="0" y="116"/>
                    <a:pt x="12" y="40"/>
                    <a:pt x="80" y="4"/>
                  </a:cubicBezTo>
                  <a:cubicBezTo>
                    <a:pt x="240" y="44"/>
                    <a:pt x="268" y="28"/>
                    <a:pt x="392" y="0"/>
                  </a:cubicBezTo>
                  <a:close/>
                </a:path>
              </a:pathLst>
            </a:custGeom>
            <a:pattFill prst="solidDmnd">
              <a:fgClr>
                <a:srgbClr val="FF0000">
                  <a:alpha val="100000"/>
                </a:srgbClr>
              </a:fgClr>
              <a:bgClr>
                <a:srgbClr val="FFFF66">
                  <a:alpha val="100000"/>
                </a:srgbClr>
              </a:bgClr>
            </a:patt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3442" name="Freeform 13441"/>
            <p:cNvSpPr>
              <a:spLocks noChangeAspect="1"/>
            </p:cNvSpPr>
            <p:nvPr/>
          </p:nvSpPr>
          <p:spPr>
            <a:xfrm>
              <a:off x="1575" y="2171"/>
              <a:ext cx="366" cy="133"/>
            </a:xfrm>
            <a:custGeom>
              <a:avLst/>
              <a:gdLst/>
              <a:ahLst/>
              <a:cxnLst/>
              <a:pathLst>
                <a:path w="496" h="165">
                  <a:moveTo>
                    <a:pt x="392" y="0"/>
                  </a:moveTo>
                  <a:cubicBezTo>
                    <a:pt x="496" y="64"/>
                    <a:pt x="472" y="124"/>
                    <a:pt x="432" y="132"/>
                  </a:cubicBezTo>
                  <a:cubicBezTo>
                    <a:pt x="392" y="140"/>
                    <a:pt x="394" y="89"/>
                    <a:pt x="377" y="94"/>
                  </a:cubicBezTo>
                  <a:cubicBezTo>
                    <a:pt x="385" y="158"/>
                    <a:pt x="345" y="163"/>
                    <a:pt x="331" y="163"/>
                  </a:cubicBezTo>
                  <a:cubicBezTo>
                    <a:pt x="317" y="163"/>
                    <a:pt x="295" y="153"/>
                    <a:pt x="293" y="94"/>
                  </a:cubicBezTo>
                  <a:cubicBezTo>
                    <a:pt x="290" y="155"/>
                    <a:pt x="255" y="164"/>
                    <a:pt x="239" y="165"/>
                  </a:cubicBezTo>
                  <a:cubicBezTo>
                    <a:pt x="224" y="165"/>
                    <a:pt x="203" y="155"/>
                    <a:pt x="203" y="91"/>
                  </a:cubicBezTo>
                  <a:cubicBezTo>
                    <a:pt x="203" y="153"/>
                    <a:pt x="167" y="162"/>
                    <a:pt x="152" y="160"/>
                  </a:cubicBezTo>
                  <a:cubicBezTo>
                    <a:pt x="137" y="160"/>
                    <a:pt x="120" y="144"/>
                    <a:pt x="113" y="89"/>
                  </a:cubicBezTo>
                  <a:cubicBezTo>
                    <a:pt x="111" y="150"/>
                    <a:pt x="64" y="164"/>
                    <a:pt x="32" y="140"/>
                  </a:cubicBezTo>
                  <a:cubicBezTo>
                    <a:pt x="0" y="116"/>
                    <a:pt x="12" y="40"/>
                    <a:pt x="80" y="4"/>
                  </a:cubicBezTo>
                  <a:cubicBezTo>
                    <a:pt x="240" y="44"/>
                    <a:pt x="268" y="28"/>
                    <a:pt x="392" y="0"/>
                  </a:cubicBezTo>
                  <a:close/>
                </a:path>
              </a:pathLst>
            </a:custGeom>
            <a:pattFill prst="solidDmnd">
              <a:fgClr>
                <a:srgbClr val="FF0000">
                  <a:alpha val="100000"/>
                </a:srgbClr>
              </a:fgClr>
              <a:bgClr>
                <a:srgbClr val="FFFF66">
                  <a:alpha val="100000"/>
                </a:srgbClr>
              </a:bgClr>
            </a:patt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13443" name="Freeform 13442"/>
          <p:cNvSpPr>
            <a:spLocks noChangeAspect="1"/>
          </p:cNvSpPr>
          <p:nvPr/>
        </p:nvSpPr>
        <p:spPr>
          <a:xfrm rot="733802">
            <a:off x="1089025" y="3646488"/>
            <a:ext cx="3125788" cy="1350962"/>
          </a:xfrm>
          <a:custGeom>
            <a:avLst/>
            <a:gdLst/>
            <a:ahLst/>
            <a:cxnLst/>
            <a:pathLst>
              <a:path w="2064" h="892">
                <a:moveTo>
                  <a:pt x="1064" y="240"/>
                </a:moveTo>
                <a:cubicBezTo>
                  <a:pt x="884" y="48"/>
                  <a:pt x="795" y="28"/>
                  <a:pt x="618" y="92"/>
                </a:cubicBezTo>
                <a:cubicBezTo>
                  <a:pt x="441" y="156"/>
                  <a:pt x="246" y="398"/>
                  <a:pt x="0" y="626"/>
                </a:cubicBezTo>
                <a:cubicBezTo>
                  <a:pt x="294" y="698"/>
                  <a:pt x="340" y="794"/>
                  <a:pt x="468" y="818"/>
                </a:cubicBezTo>
                <a:cubicBezTo>
                  <a:pt x="596" y="842"/>
                  <a:pt x="677" y="759"/>
                  <a:pt x="768" y="770"/>
                </a:cubicBezTo>
                <a:cubicBezTo>
                  <a:pt x="859" y="781"/>
                  <a:pt x="926" y="876"/>
                  <a:pt x="1014" y="884"/>
                </a:cubicBezTo>
                <a:cubicBezTo>
                  <a:pt x="1102" y="892"/>
                  <a:pt x="1175" y="828"/>
                  <a:pt x="1296" y="818"/>
                </a:cubicBezTo>
                <a:cubicBezTo>
                  <a:pt x="1417" y="808"/>
                  <a:pt x="1611" y="877"/>
                  <a:pt x="1739" y="821"/>
                </a:cubicBezTo>
                <a:cubicBezTo>
                  <a:pt x="1867" y="765"/>
                  <a:pt x="1976" y="728"/>
                  <a:pt x="2064" y="482"/>
                </a:cubicBezTo>
                <a:cubicBezTo>
                  <a:pt x="1704" y="302"/>
                  <a:pt x="1556" y="108"/>
                  <a:pt x="1452" y="74"/>
                </a:cubicBezTo>
                <a:cubicBezTo>
                  <a:pt x="1348" y="40"/>
                  <a:pt x="1154" y="0"/>
                  <a:pt x="1064" y="240"/>
                </a:cubicBezTo>
                <a:close/>
              </a:path>
            </a:pathLst>
          </a:custGeom>
          <a:gradFill rotWithShape="0">
            <a:gsLst>
              <a:gs pos="0">
                <a:srgbClr val="FFFF00">
                  <a:alpha val="100000"/>
                </a:srgbClr>
              </a:gs>
              <a:gs pos="100000">
                <a:srgbClr val="FF9900">
                  <a:alpha val="100000"/>
                </a:srgbClr>
              </a:gs>
            </a:gsLst>
            <a:lin ang="2700000" scaled="1"/>
            <a:tileRect/>
          </a:gra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3444" name="Freeform 13443"/>
          <p:cNvSpPr>
            <a:spLocks noChangeAspect="1"/>
          </p:cNvSpPr>
          <p:nvPr/>
        </p:nvSpPr>
        <p:spPr>
          <a:xfrm rot="733802">
            <a:off x="2509838" y="3998913"/>
            <a:ext cx="212725" cy="258762"/>
          </a:xfrm>
          <a:custGeom>
            <a:avLst/>
            <a:gdLst/>
            <a:ahLst/>
            <a:cxnLst/>
            <a:pathLst>
              <a:path w="141" h="171">
                <a:moveTo>
                  <a:pt x="141" y="0"/>
                </a:moveTo>
                <a:lnTo>
                  <a:pt x="0" y="171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3445" name="Freeform 13444"/>
          <p:cNvSpPr>
            <a:spLocks noChangeAspect="1"/>
          </p:cNvSpPr>
          <p:nvPr/>
        </p:nvSpPr>
        <p:spPr>
          <a:xfrm rot="733802">
            <a:off x="2598738" y="4019550"/>
            <a:ext cx="131762" cy="244475"/>
          </a:xfrm>
          <a:custGeom>
            <a:avLst/>
            <a:gdLst/>
            <a:ahLst/>
            <a:cxnLst/>
            <a:pathLst>
              <a:path w="87" h="162">
                <a:moveTo>
                  <a:pt x="87" y="0"/>
                </a:moveTo>
                <a:lnTo>
                  <a:pt x="0" y="162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3446" name="Freeform 13445"/>
          <p:cNvSpPr>
            <a:spLocks noChangeAspect="1"/>
          </p:cNvSpPr>
          <p:nvPr/>
        </p:nvSpPr>
        <p:spPr>
          <a:xfrm rot="733802">
            <a:off x="2727325" y="4027488"/>
            <a:ext cx="73025" cy="230187"/>
          </a:xfrm>
          <a:custGeom>
            <a:avLst/>
            <a:gdLst/>
            <a:ahLst/>
            <a:cxnLst/>
            <a:pathLst>
              <a:path w="48" h="153">
                <a:moveTo>
                  <a:pt x="0" y="0"/>
                </a:moveTo>
                <a:lnTo>
                  <a:pt x="48" y="153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3447" name="Freeform 13446"/>
          <p:cNvSpPr>
            <a:spLocks noChangeAspect="1"/>
          </p:cNvSpPr>
          <p:nvPr/>
        </p:nvSpPr>
        <p:spPr>
          <a:xfrm rot="791731">
            <a:off x="2716213" y="2986088"/>
            <a:ext cx="252412" cy="157162"/>
          </a:xfrm>
          <a:custGeom>
            <a:avLst/>
            <a:gdLst/>
            <a:ahLst/>
            <a:cxnLst/>
            <a:pathLst>
              <a:path w="305" h="189">
                <a:moveTo>
                  <a:pt x="0" y="102"/>
                </a:moveTo>
                <a:cubicBezTo>
                  <a:pt x="114" y="0"/>
                  <a:pt x="123" y="63"/>
                  <a:pt x="159" y="108"/>
                </a:cubicBezTo>
                <a:cubicBezTo>
                  <a:pt x="180" y="54"/>
                  <a:pt x="212" y="62"/>
                  <a:pt x="234" y="69"/>
                </a:cubicBezTo>
                <a:cubicBezTo>
                  <a:pt x="256" y="76"/>
                  <a:pt x="305" y="128"/>
                  <a:pt x="291" y="147"/>
                </a:cubicBezTo>
                <a:cubicBezTo>
                  <a:pt x="270" y="158"/>
                  <a:pt x="258" y="189"/>
                  <a:pt x="153" y="186"/>
                </a:cubicBezTo>
                <a:cubicBezTo>
                  <a:pt x="48" y="183"/>
                  <a:pt x="30" y="141"/>
                  <a:pt x="0" y="102"/>
                </a:cubicBezTo>
                <a:close/>
              </a:path>
            </a:pathLst>
          </a:custGeom>
          <a:solidFill>
            <a:srgbClr val="FF0000">
              <a:alpha val="100000"/>
            </a:srgbClr>
          </a:solidFill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3448" name="Rectangle 13447"/>
          <p:cNvSpPr/>
          <p:nvPr/>
        </p:nvSpPr>
        <p:spPr>
          <a:xfrm>
            <a:off x="381000" y="152400"/>
            <a:ext cx="83820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b="1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pattFill prst="pct90">
                  <a:fgClr>
                    <a:srgbClr val="000099"/>
                  </a:fgClr>
                  <a:bgClr>
                    <a:srgbClr val="FFFFFF"/>
                  </a:bgClr>
                </a:pattFill>
                <a:latin typeface="Arial Rounded MT Bold" pitchFamily="34" charset="0"/>
                <a:ea typeface="Arial Rounded MT Bold" pitchFamily="34" charset="0"/>
              </a:rPr>
              <a:t>Sally has a purple dress.</a:t>
            </a:r>
            <a:endParaRPr lang="en-US" sz="3600" b="1">
              <a:ln w="127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pattFill prst="pct90">
                <a:fgClr>
                  <a:srgbClr val="000099"/>
                </a:fgClr>
                <a:bgClr>
                  <a:srgbClr val="FFFFFF"/>
                </a:bgClr>
              </a:pattFill>
              <a:latin typeface="Arial Rounded MT Bold" pitchFamily="34" charset="0"/>
              <a:ea typeface="Arial Rounded MT Bold" pitchFamily="34" charset="0"/>
            </a:endParaRPr>
          </a:p>
        </p:txBody>
      </p:sp>
      <p:sp>
        <p:nvSpPr>
          <p:cNvPr id="13449" name="Rounded Rectangle 13448"/>
          <p:cNvSpPr/>
          <p:nvPr/>
        </p:nvSpPr>
        <p:spPr>
          <a:xfrm>
            <a:off x="5867400" y="1371600"/>
            <a:ext cx="2743200" cy="4876800"/>
          </a:xfrm>
          <a:prstGeom prst="roundRect">
            <a:avLst>
              <a:gd name="adj" fmla="val 16667"/>
            </a:avLst>
          </a:prstGeom>
          <a:solidFill>
            <a:srgbClr val="9ADFE6"/>
          </a:solidFill>
          <a:ln w="762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3450" name="Oval 13449"/>
          <p:cNvSpPr>
            <a:spLocks noChangeAspect="1"/>
          </p:cNvSpPr>
          <p:nvPr/>
        </p:nvSpPr>
        <p:spPr>
          <a:xfrm>
            <a:off x="6019800" y="1828800"/>
            <a:ext cx="639763" cy="639763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3451" name="Oval 13450"/>
          <p:cNvSpPr>
            <a:spLocks noChangeAspect="1"/>
          </p:cNvSpPr>
          <p:nvPr/>
        </p:nvSpPr>
        <p:spPr>
          <a:xfrm>
            <a:off x="6904038" y="1828800"/>
            <a:ext cx="639762" cy="639763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3452" name="Oval 13451"/>
          <p:cNvSpPr>
            <a:spLocks noChangeAspect="1"/>
          </p:cNvSpPr>
          <p:nvPr/>
        </p:nvSpPr>
        <p:spPr>
          <a:xfrm>
            <a:off x="7772400" y="1828800"/>
            <a:ext cx="639763" cy="639763"/>
          </a:xfrm>
          <a:prstGeom prst="ellipse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3453" name="Oval 13452"/>
          <p:cNvSpPr>
            <a:spLocks noChangeAspect="1"/>
          </p:cNvSpPr>
          <p:nvPr/>
        </p:nvSpPr>
        <p:spPr>
          <a:xfrm>
            <a:off x="6019800" y="2667000"/>
            <a:ext cx="639763" cy="639763"/>
          </a:xfrm>
          <a:prstGeom prst="ellipse">
            <a:avLst/>
          </a:prstGeom>
          <a:solidFill>
            <a:schemeClr val="accent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3454" name="Oval 13453"/>
          <p:cNvSpPr>
            <a:spLocks noChangeAspect="1"/>
          </p:cNvSpPr>
          <p:nvPr/>
        </p:nvSpPr>
        <p:spPr>
          <a:xfrm>
            <a:off x="6934200" y="2667000"/>
            <a:ext cx="639763" cy="639763"/>
          </a:xfrm>
          <a:prstGeom prst="ellipse">
            <a:avLst/>
          </a:prstGeom>
          <a:solidFill>
            <a:srgbClr val="FF66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3455" name="Oval 13454"/>
          <p:cNvSpPr>
            <a:spLocks noChangeAspect="1"/>
          </p:cNvSpPr>
          <p:nvPr/>
        </p:nvSpPr>
        <p:spPr>
          <a:xfrm>
            <a:off x="7772400" y="2667000"/>
            <a:ext cx="639763" cy="639763"/>
          </a:xfrm>
          <a:prstGeom prst="ellipse">
            <a:avLst/>
          </a:prstGeom>
          <a:solidFill>
            <a:srgbClr val="8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3456" name="Oval 13455"/>
          <p:cNvSpPr>
            <a:spLocks noChangeAspect="1"/>
          </p:cNvSpPr>
          <p:nvPr/>
        </p:nvSpPr>
        <p:spPr>
          <a:xfrm>
            <a:off x="6019800" y="3581400"/>
            <a:ext cx="639763" cy="639763"/>
          </a:xfrm>
          <a:prstGeom prst="ellipse">
            <a:avLst/>
          </a:prstGeom>
          <a:solidFill>
            <a:srgbClr val="FF3399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3457" name="Oval 13456"/>
          <p:cNvSpPr>
            <a:spLocks noChangeAspect="1"/>
          </p:cNvSpPr>
          <p:nvPr/>
        </p:nvSpPr>
        <p:spPr>
          <a:xfrm>
            <a:off x="6934200" y="3581400"/>
            <a:ext cx="639763" cy="639763"/>
          </a:xfrm>
          <a:prstGeom prst="ellipse">
            <a:avLst/>
          </a:prstGeom>
          <a:solidFill>
            <a:srgbClr val="9933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3458" name="Oval 13457"/>
          <p:cNvSpPr>
            <a:spLocks noChangeAspect="1"/>
          </p:cNvSpPr>
          <p:nvPr/>
        </p:nvSpPr>
        <p:spPr>
          <a:xfrm>
            <a:off x="6019800" y="4419600"/>
            <a:ext cx="639763" cy="639763"/>
          </a:xfrm>
          <a:prstGeom prst="ellipse">
            <a:avLst/>
          </a:prstGeom>
          <a:solidFill>
            <a:schemeClr val="tx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3459" name="Oval 13458"/>
          <p:cNvSpPr>
            <a:spLocks noChangeAspect="1"/>
          </p:cNvSpPr>
          <p:nvPr/>
        </p:nvSpPr>
        <p:spPr>
          <a:xfrm>
            <a:off x="6934200" y="4419600"/>
            <a:ext cx="639763" cy="639763"/>
          </a:xfrm>
          <a:prstGeom prst="ellipse">
            <a:avLst/>
          </a:prstGeom>
          <a:solidFill>
            <a:schemeClr val="bg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3460" name="Oval 13459"/>
          <p:cNvSpPr>
            <a:spLocks noChangeAspect="1"/>
          </p:cNvSpPr>
          <p:nvPr/>
        </p:nvSpPr>
        <p:spPr>
          <a:xfrm>
            <a:off x="7772400" y="3581400"/>
            <a:ext cx="639763" cy="639763"/>
          </a:xfrm>
          <a:prstGeom prst="ellipse">
            <a:avLst/>
          </a:prstGeom>
          <a:solidFill>
            <a:srgbClr val="FFCC66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3461" name="Oval 13460"/>
          <p:cNvSpPr>
            <a:spLocks noChangeAspect="1"/>
          </p:cNvSpPr>
          <p:nvPr/>
        </p:nvSpPr>
        <p:spPr>
          <a:xfrm>
            <a:off x="7772400" y="4419600"/>
            <a:ext cx="639763" cy="639763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3462" name="Rounded Rectangle 13461"/>
          <p:cNvSpPr/>
          <p:nvPr/>
        </p:nvSpPr>
        <p:spPr>
          <a:xfrm>
            <a:off x="6200775" y="5410200"/>
            <a:ext cx="2057400" cy="533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sz="2800" b="1">
                <a:solidFill>
                  <a:srgbClr val="FF0000"/>
                </a:solidFill>
                <a:latin typeface="Arial Rounded MT Bold" pitchFamily="34" charset="0"/>
              </a:rPr>
              <a:t>CHOOSE</a:t>
            </a:r>
            <a:endParaRPr sz="2800" b="1">
              <a:solidFill>
                <a:srgbClr val="FF0000"/>
              </a:solidFill>
              <a:latin typeface="Arial Rounded MT Bold" pitchFamily="34" charset="0"/>
            </a:endParaRPr>
          </a:p>
        </p:txBody>
      </p:sp>
      <p:grpSp>
        <p:nvGrpSpPr>
          <p:cNvPr id="13463" name="Group 13462"/>
          <p:cNvGrpSpPr>
            <a:grpSpLocks noChangeAspect="1"/>
          </p:cNvGrpSpPr>
          <p:nvPr/>
        </p:nvGrpSpPr>
        <p:grpSpPr>
          <a:xfrm>
            <a:off x="463550" y="5532438"/>
            <a:ext cx="1060450" cy="944562"/>
            <a:chOff x="7209" y="7746"/>
            <a:chExt cx="1672" cy="1489"/>
          </a:xfrm>
        </p:grpSpPr>
        <p:grpSp>
          <p:nvGrpSpPr>
            <p:cNvPr id="13464" name="Group 13463"/>
            <p:cNvGrpSpPr>
              <a:grpSpLocks noChangeAspect="1"/>
            </p:cNvGrpSpPr>
            <p:nvPr/>
          </p:nvGrpSpPr>
          <p:grpSpPr>
            <a:xfrm>
              <a:off x="7209" y="7746"/>
              <a:ext cx="1672" cy="1489"/>
              <a:chOff x="7209" y="7746"/>
              <a:chExt cx="1672" cy="1489"/>
            </a:xfrm>
          </p:grpSpPr>
          <p:grpSp>
            <p:nvGrpSpPr>
              <p:cNvPr id="13465" name="Group 13464"/>
              <p:cNvGrpSpPr>
                <a:grpSpLocks noChangeAspect="1"/>
              </p:cNvGrpSpPr>
              <p:nvPr/>
            </p:nvGrpSpPr>
            <p:grpSpPr>
              <a:xfrm>
                <a:off x="7214" y="7746"/>
                <a:ext cx="1667" cy="1489"/>
                <a:chOff x="7214" y="7746"/>
                <a:chExt cx="1667" cy="1489"/>
              </a:xfrm>
            </p:grpSpPr>
            <p:grpSp>
              <p:nvGrpSpPr>
                <p:cNvPr id="13466" name="Group 13465"/>
                <p:cNvGrpSpPr>
                  <a:grpSpLocks noChangeAspect="1"/>
                </p:cNvGrpSpPr>
                <p:nvPr/>
              </p:nvGrpSpPr>
              <p:grpSpPr>
                <a:xfrm>
                  <a:off x="7214" y="7746"/>
                  <a:ext cx="1667" cy="1489"/>
                  <a:chOff x="7214" y="7746"/>
                  <a:chExt cx="1667" cy="1489"/>
                </a:xfrm>
              </p:grpSpPr>
              <p:sp>
                <p:nvSpPr>
                  <p:cNvPr id="13467" name="Freeform 13466"/>
                  <p:cNvSpPr>
                    <a:spLocks noChangeAspect="1"/>
                  </p:cNvSpPr>
                  <p:nvPr/>
                </p:nvSpPr>
                <p:spPr>
                  <a:xfrm>
                    <a:off x="7214" y="7818"/>
                    <a:ext cx="1667" cy="1417"/>
                  </a:xfrm>
                  <a:custGeom>
                    <a:avLst/>
                    <a:gdLst/>
                    <a:ahLst/>
                    <a:cxnLst/>
                    <a:pathLst>
                      <a:path w="1870" h="1590">
                        <a:moveTo>
                          <a:pt x="374" y="210"/>
                        </a:moveTo>
                        <a:cubicBezTo>
                          <a:pt x="312" y="330"/>
                          <a:pt x="0" y="540"/>
                          <a:pt x="0" y="750"/>
                        </a:cubicBezTo>
                        <a:cubicBezTo>
                          <a:pt x="0" y="960"/>
                          <a:pt x="125" y="1350"/>
                          <a:pt x="374" y="1470"/>
                        </a:cubicBezTo>
                        <a:cubicBezTo>
                          <a:pt x="623" y="1590"/>
                          <a:pt x="1247" y="1590"/>
                          <a:pt x="1496" y="1470"/>
                        </a:cubicBezTo>
                        <a:cubicBezTo>
                          <a:pt x="1745" y="1350"/>
                          <a:pt x="1870" y="960"/>
                          <a:pt x="1870" y="750"/>
                        </a:cubicBezTo>
                        <a:cubicBezTo>
                          <a:pt x="1870" y="540"/>
                          <a:pt x="1558" y="330"/>
                          <a:pt x="1496" y="210"/>
                        </a:cubicBezTo>
                        <a:cubicBezTo>
                          <a:pt x="1434" y="90"/>
                          <a:pt x="1683" y="60"/>
                          <a:pt x="1496" y="30"/>
                        </a:cubicBezTo>
                        <a:cubicBezTo>
                          <a:pt x="1309" y="0"/>
                          <a:pt x="561" y="0"/>
                          <a:pt x="374" y="30"/>
                        </a:cubicBezTo>
                        <a:cubicBezTo>
                          <a:pt x="187" y="60"/>
                          <a:pt x="436" y="90"/>
                          <a:pt x="374" y="210"/>
                        </a:cubicBezTo>
                        <a:close/>
                      </a:path>
                    </a:pathLst>
                  </a:custGeom>
                  <a:solidFill>
                    <a:srgbClr val="FF0000">
                      <a:alpha val="100000"/>
                    </a:srgbClr>
                  </a:solidFill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  <a:effectLst>
                    <a:outerShdw dist="53882" dir="8100000" algn="ctr" rotWithShape="0">
                      <a:srgbClr val="000000"/>
                    </a:outerShdw>
                  </a:effectLst>
                </p:spPr>
                <p:txBody>
                  <a:bodyPr/>
                  <a:p>
                    <a:endParaRPr lang="en-US"/>
                  </a:p>
                </p:txBody>
              </p:sp>
              <p:grpSp>
                <p:nvGrpSpPr>
                  <p:cNvPr id="13468" name="Group 13467"/>
                  <p:cNvGrpSpPr>
                    <a:grpSpLocks noChangeAspect="1"/>
                  </p:cNvGrpSpPr>
                  <p:nvPr/>
                </p:nvGrpSpPr>
                <p:grpSpPr>
                  <a:xfrm>
                    <a:off x="7492" y="7746"/>
                    <a:ext cx="1122" cy="228"/>
                    <a:chOff x="7492" y="7566"/>
                    <a:chExt cx="1122" cy="228"/>
                  </a:xfrm>
                </p:grpSpPr>
                <p:sp>
                  <p:nvSpPr>
                    <p:cNvPr id="13469" name="Oval 13468"/>
                    <p:cNvSpPr>
                      <a:spLocks noChangeAspect="1"/>
                    </p:cNvSpPr>
                    <p:nvPr/>
                  </p:nvSpPr>
                  <p:spPr>
                    <a:xfrm>
                      <a:off x="7492" y="7614"/>
                      <a:ext cx="1122" cy="180"/>
                    </a:xfrm>
                    <a:prstGeom prst="ellipse">
                      <a:avLst/>
                    </a:prstGeom>
                    <a:solidFill>
                      <a:schemeClr val="bg2"/>
                    </a:solidFill>
                    <a:ln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3470" name="Oval 13469"/>
                    <p:cNvSpPr>
                      <a:spLocks noChangeAspect="1"/>
                    </p:cNvSpPr>
                    <p:nvPr/>
                  </p:nvSpPr>
                  <p:spPr>
                    <a:xfrm>
                      <a:off x="7492" y="7566"/>
                      <a:ext cx="1122" cy="180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rgbClr val="CC6600"/>
                        </a:gs>
                        <a:gs pos="50000">
                          <a:srgbClr val="CC6600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CC6600"/>
                        </a:gs>
                      </a:gsLst>
                      <a:lin ang="5400000" scaled="1"/>
                      <a:tileRect/>
                    </a:gradFill>
                    <a:ln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13471" name="Oval 13470"/>
                <p:cNvSpPr>
                  <a:spLocks noChangeAspect="1"/>
                </p:cNvSpPr>
                <p:nvPr/>
              </p:nvSpPr>
              <p:spPr>
                <a:xfrm rot="-166828">
                  <a:off x="7678" y="8329"/>
                  <a:ext cx="935" cy="5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FFFF"/>
                    </a:gs>
                    <a:gs pos="50000">
                      <a:srgbClr val="FFFFFF"/>
                    </a:gs>
                    <a:gs pos="100000">
                      <a:srgbClr val="CCFFFF"/>
                    </a:gs>
                  </a:gsLst>
                  <a:lin ang="5400000" scaled="1"/>
                  <a:tileRect/>
                </a:gradFill>
                <a:ln w="1905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sp>
            <p:nvSpPr>
              <p:cNvPr id="13472" name="Freeform 13471"/>
              <p:cNvSpPr>
                <a:spLocks noChangeAspect="1"/>
              </p:cNvSpPr>
              <p:nvPr/>
            </p:nvSpPr>
            <p:spPr>
              <a:xfrm>
                <a:off x="7365" y="8229"/>
                <a:ext cx="129" cy="6"/>
              </a:xfrm>
              <a:custGeom>
                <a:avLst/>
                <a:gdLst/>
                <a:ahLst/>
                <a:cxnLst/>
                <a:pathLst>
                  <a:path w="129" h="6">
                    <a:moveTo>
                      <a:pt x="0" y="0"/>
                    </a:moveTo>
                    <a:cubicBezTo>
                      <a:pt x="47" y="5"/>
                      <a:pt x="77" y="6"/>
                      <a:pt x="129" y="6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13473" name="Freeform 13472"/>
              <p:cNvSpPr>
                <a:spLocks noChangeAspect="1"/>
              </p:cNvSpPr>
              <p:nvPr/>
            </p:nvSpPr>
            <p:spPr>
              <a:xfrm>
                <a:off x="7314" y="8283"/>
                <a:ext cx="147" cy="6"/>
              </a:xfrm>
              <a:custGeom>
                <a:avLst/>
                <a:gdLst/>
                <a:ahLst/>
                <a:cxnLst/>
                <a:pathLst>
                  <a:path w="147" h="6">
                    <a:moveTo>
                      <a:pt x="0" y="0"/>
                    </a:moveTo>
                    <a:cubicBezTo>
                      <a:pt x="52" y="2"/>
                      <a:pt x="95" y="6"/>
                      <a:pt x="147" y="6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3474" name="Freeform 13473"/>
              <p:cNvSpPr>
                <a:spLocks noChangeAspect="1"/>
              </p:cNvSpPr>
              <p:nvPr/>
            </p:nvSpPr>
            <p:spPr>
              <a:xfrm>
                <a:off x="7254" y="8373"/>
                <a:ext cx="81" cy="1"/>
              </a:xfrm>
              <a:custGeom>
                <a:avLst/>
                <a:gdLst/>
                <a:ahLst/>
                <a:cxnLst/>
                <a:pathLst>
                  <a:path w="81" h="1">
                    <a:moveTo>
                      <a:pt x="0" y="0"/>
                    </a:moveTo>
                    <a:cubicBezTo>
                      <a:pt x="27" y="0"/>
                      <a:pt x="54" y="0"/>
                      <a:pt x="81" y="0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3475" name="Freeform 13474"/>
              <p:cNvSpPr>
                <a:spLocks noChangeAspect="1"/>
              </p:cNvSpPr>
              <p:nvPr/>
            </p:nvSpPr>
            <p:spPr>
              <a:xfrm>
                <a:off x="7233" y="8436"/>
                <a:ext cx="72" cy="1"/>
              </a:xfrm>
              <a:custGeom>
                <a:avLst/>
                <a:gdLst/>
                <a:ahLst/>
                <a:cxnLst/>
                <a:pathLst>
                  <a:path w="72" h="1">
                    <a:moveTo>
                      <a:pt x="0" y="0"/>
                    </a:moveTo>
                    <a:cubicBezTo>
                      <a:pt x="24" y="0"/>
                      <a:pt x="48" y="0"/>
                      <a:pt x="72" y="0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3476" name="Freeform 13475"/>
              <p:cNvSpPr>
                <a:spLocks noChangeAspect="1"/>
              </p:cNvSpPr>
              <p:nvPr/>
            </p:nvSpPr>
            <p:spPr>
              <a:xfrm>
                <a:off x="7218" y="8487"/>
                <a:ext cx="159" cy="33"/>
              </a:xfrm>
              <a:custGeom>
                <a:avLst/>
                <a:gdLst/>
                <a:ahLst/>
                <a:cxnLst/>
                <a:pathLst>
                  <a:path w="159" h="33">
                    <a:moveTo>
                      <a:pt x="0" y="0"/>
                    </a:moveTo>
                    <a:cubicBezTo>
                      <a:pt x="17" y="9"/>
                      <a:pt x="32" y="19"/>
                      <a:pt x="51" y="24"/>
                    </a:cubicBezTo>
                    <a:cubicBezTo>
                      <a:pt x="66" y="28"/>
                      <a:pt x="96" y="33"/>
                      <a:pt x="96" y="33"/>
                    </a:cubicBezTo>
                    <a:cubicBezTo>
                      <a:pt x="114" y="32"/>
                      <a:pt x="132" y="33"/>
                      <a:pt x="150" y="30"/>
                    </a:cubicBezTo>
                    <a:cubicBezTo>
                      <a:pt x="154" y="29"/>
                      <a:pt x="159" y="24"/>
                      <a:pt x="159" y="24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13477" name="Freeform 13476"/>
              <p:cNvSpPr>
                <a:spLocks noChangeAspect="1"/>
              </p:cNvSpPr>
              <p:nvPr/>
            </p:nvSpPr>
            <p:spPr>
              <a:xfrm>
                <a:off x="7218" y="8493"/>
                <a:ext cx="147" cy="66"/>
              </a:xfrm>
              <a:custGeom>
                <a:avLst/>
                <a:gdLst/>
                <a:ahLst/>
                <a:cxnLst/>
                <a:pathLst>
                  <a:path w="147" h="66">
                    <a:moveTo>
                      <a:pt x="0" y="0"/>
                    </a:moveTo>
                    <a:cubicBezTo>
                      <a:pt x="11" y="66"/>
                      <a:pt x="99" y="54"/>
                      <a:pt x="147" y="54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3478" name="Freeform 13477"/>
              <p:cNvSpPr>
                <a:spLocks noChangeAspect="1"/>
              </p:cNvSpPr>
              <p:nvPr/>
            </p:nvSpPr>
            <p:spPr>
              <a:xfrm>
                <a:off x="7209" y="8601"/>
                <a:ext cx="99" cy="27"/>
              </a:xfrm>
              <a:custGeom>
                <a:avLst/>
                <a:gdLst/>
                <a:ahLst/>
                <a:cxnLst/>
                <a:pathLst>
                  <a:path w="99" h="27">
                    <a:moveTo>
                      <a:pt x="0" y="0"/>
                    </a:moveTo>
                    <a:cubicBezTo>
                      <a:pt x="36" y="27"/>
                      <a:pt x="40" y="18"/>
                      <a:pt x="99" y="18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3479" name="Freeform 13478"/>
              <p:cNvSpPr>
                <a:spLocks noChangeAspect="1"/>
              </p:cNvSpPr>
              <p:nvPr/>
            </p:nvSpPr>
            <p:spPr>
              <a:xfrm>
                <a:off x="7221" y="8544"/>
                <a:ext cx="132" cy="46"/>
              </a:xfrm>
              <a:custGeom>
                <a:avLst/>
                <a:gdLst/>
                <a:ahLst/>
                <a:cxnLst/>
                <a:pathLst>
                  <a:path w="132" h="46">
                    <a:moveTo>
                      <a:pt x="0" y="0"/>
                    </a:moveTo>
                    <a:cubicBezTo>
                      <a:pt x="46" y="46"/>
                      <a:pt x="51" y="33"/>
                      <a:pt x="132" y="33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13480" name="Freeform 13479"/>
              <p:cNvSpPr>
                <a:spLocks noChangeAspect="1"/>
              </p:cNvSpPr>
              <p:nvPr/>
            </p:nvSpPr>
            <p:spPr>
              <a:xfrm>
                <a:off x="7236" y="8628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13481" name="Freeform 13480"/>
              <p:cNvSpPr>
                <a:spLocks noChangeAspect="1"/>
              </p:cNvSpPr>
              <p:nvPr/>
            </p:nvSpPr>
            <p:spPr>
              <a:xfrm>
                <a:off x="7233" y="8679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3482" name="Freeform 13481"/>
              <p:cNvSpPr>
                <a:spLocks noChangeAspect="1"/>
              </p:cNvSpPr>
              <p:nvPr/>
            </p:nvSpPr>
            <p:spPr>
              <a:xfrm>
                <a:off x="7266" y="8787"/>
                <a:ext cx="99" cy="27"/>
              </a:xfrm>
              <a:custGeom>
                <a:avLst/>
                <a:gdLst/>
                <a:ahLst/>
                <a:cxnLst/>
                <a:pathLst>
                  <a:path w="99" h="27">
                    <a:moveTo>
                      <a:pt x="0" y="0"/>
                    </a:moveTo>
                    <a:cubicBezTo>
                      <a:pt x="36" y="27"/>
                      <a:pt x="40" y="18"/>
                      <a:pt x="99" y="18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13483" name="Freeform 13482"/>
              <p:cNvSpPr>
                <a:spLocks noChangeAspect="1"/>
              </p:cNvSpPr>
              <p:nvPr/>
            </p:nvSpPr>
            <p:spPr>
              <a:xfrm>
                <a:off x="7293" y="8814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3484" name="Freeform 13483"/>
              <p:cNvSpPr>
                <a:spLocks noChangeAspect="1"/>
              </p:cNvSpPr>
              <p:nvPr/>
            </p:nvSpPr>
            <p:spPr>
              <a:xfrm>
                <a:off x="7290" y="8865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13485" name="Freeform 13484"/>
              <p:cNvSpPr>
                <a:spLocks noChangeAspect="1"/>
              </p:cNvSpPr>
              <p:nvPr/>
            </p:nvSpPr>
            <p:spPr>
              <a:xfrm>
                <a:off x="7338" y="8936"/>
                <a:ext cx="99" cy="27"/>
              </a:xfrm>
              <a:custGeom>
                <a:avLst/>
                <a:gdLst/>
                <a:ahLst/>
                <a:cxnLst/>
                <a:pathLst>
                  <a:path w="99" h="27">
                    <a:moveTo>
                      <a:pt x="0" y="0"/>
                    </a:moveTo>
                    <a:cubicBezTo>
                      <a:pt x="36" y="27"/>
                      <a:pt x="40" y="18"/>
                      <a:pt x="99" y="18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3486" name="Freeform 13485"/>
              <p:cNvSpPr>
                <a:spLocks noChangeAspect="1"/>
              </p:cNvSpPr>
              <p:nvPr/>
            </p:nvSpPr>
            <p:spPr>
              <a:xfrm>
                <a:off x="7365" y="8963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13487" name="Freeform 13486"/>
              <p:cNvSpPr>
                <a:spLocks noChangeAspect="1"/>
              </p:cNvSpPr>
              <p:nvPr/>
            </p:nvSpPr>
            <p:spPr>
              <a:xfrm>
                <a:off x="7362" y="9014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13488" name="Freeform 13487"/>
            <p:cNvSpPr>
              <a:spLocks noChangeAspect="1"/>
            </p:cNvSpPr>
            <p:nvPr/>
          </p:nvSpPr>
          <p:spPr>
            <a:xfrm>
              <a:off x="7532" y="8036"/>
              <a:ext cx="99" cy="27"/>
            </a:xfrm>
            <a:custGeom>
              <a:avLst/>
              <a:gdLst/>
              <a:ahLst/>
              <a:cxnLst/>
              <a:pathLst>
                <a:path w="99" h="27">
                  <a:moveTo>
                    <a:pt x="0" y="0"/>
                  </a:moveTo>
                  <a:cubicBezTo>
                    <a:pt x="36" y="27"/>
                    <a:pt x="40" y="18"/>
                    <a:pt x="99" y="18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3489" name="Freeform 13488"/>
            <p:cNvSpPr>
              <a:spLocks noChangeAspect="1"/>
            </p:cNvSpPr>
            <p:nvPr/>
          </p:nvSpPr>
          <p:spPr>
            <a:xfrm>
              <a:off x="7492" y="8063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3490" name="Freeform 13489"/>
            <p:cNvSpPr>
              <a:spLocks noChangeAspect="1"/>
            </p:cNvSpPr>
            <p:nvPr/>
          </p:nvSpPr>
          <p:spPr>
            <a:xfrm>
              <a:off x="7459" y="8090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  <a:effectLst>
              <a:outerShdw dist="35921" dir="2699999" algn="ctr" rotWithShape="0">
                <a:srgbClr val="000000"/>
              </a:outerShdw>
            </a:effectLst>
          </p:spPr>
          <p:txBody>
            <a:bodyPr/>
            <a:p>
              <a:endParaRPr lang="en-US"/>
            </a:p>
          </p:txBody>
        </p:sp>
        <p:sp>
          <p:nvSpPr>
            <p:cNvPr id="13491" name="Freeform 13490"/>
            <p:cNvSpPr>
              <a:spLocks noChangeAspect="1"/>
            </p:cNvSpPr>
            <p:nvPr/>
          </p:nvSpPr>
          <p:spPr>
            <a:xfrm>
              <a:off x="7516" y="7974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  <a:effectLst>
              <a:outerShdw dist="35921" dir="2699999" algn="ctr" rotWithShape="0">
                <a:srgbClr val="000000"/>
              </a:outerShdw>
            </a:effectLst>
          </p:spPr>
          <p:txBody>
            <a:bodyPr/>
            <a:p>
              <a:endParaRPr lang="en-US"/>
            </a:p>
          </p:txBody>
        </p:sp>
        <p:sp>
          <p:nvSpPr>
            <p:cNvPr id="13492" name="Freeform 13491"/>
            <p:cNvSpPr>
              <a:spLocks noChangeAspect="1"/>
            </p:cNvSpPr>
            <p:nvPr/>
          </p:nvSpPr>
          <p:spPr>
            <a:xfrm>
              <a:off x="7332" y="8232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  <a:effectLst>
              <a:outerShdw dist="35921" dir="2699999" algn="ctr" rotWithShape="0">
                <a:srgbClr val="000000"/>
              </a:outerShdw>
            </a:effectLst>
          </p:spPr>
          <p:txBody>
            <a:bodyPr/>
            <a:p>
              <a:endParaRPr lang="en-US"/>
            </a:p>
          </p:txBody>
        </p:sp>
      </p:grpSp>
      <p:sp>
        <p:nvSpPr>
          <p:cNvPr id="13493" name="Freeform 13492"/>
          <p:cNvSpPr>
            <a:spLocks noChangeAspect="1"/>
          </p:cNvSpPr>
          <p:nvPr/>
        </p:nvSpPr>
        <p:spPr>
          <a:xfrm>
            <a:off x="4959350" y="6324600"/>
            <a:ext cx="755650" cy="215900"/>
          </a:xfrm>
          <a:custGeom>
            <a:avLst/>
            <a:gdLst/>
            <a:ahLst/>
            <a:cxnLst/>
            <a:pathLst>
              <a:path w="630" h="538">
                <a:moveTo>
                  <a:pt x="370" y="0"/>
                </a:moveTo>
                <a:cubicBezTo>
                  <a:pt x="323" y="3"/>
                  <a:pt x="276" y="2"/>
                  <a:pt x="230" y="10"/>
                </a:cubicBezTo>
                <a:cubicBezTo>
                  <a:pt x="183" y="18"/>
                  <a:pt x="189" y="76"/>
                  <a:pt x="170" y="90"/>
                </a:cubicBezTo>
                <a:cubicBezTo>
                  <a:pt x="142" y="110"/>
                  <a:pt x="76" y="121"/>
                  <a:pt x="40" y="130"/>
                </a:cubicBezTo>
                <a:cubicBezTo>
                  <a:pt x="33" y="140"/>
                  <a:pt x="25" y="149"/>
                  <a:pt x="20" y="160"/>
                </a:cubicBezTo>
                <a:cubicBezTo>
                  <a:pt x="11" y="179"/>
                  <a:pt x="0" y="220"/>
                  <a:pt x="0" y="220"/>
                </a:cubicBezTo>
                <a:cubicBezTo>
                  <a:pt x="9" y="275"/>
                  <a:pt x="6" y="302"/>
                  <a:pt x="60" y="320"/>
                </a:cubicBezTo>
                <a:cubicBezTo>
                  <a:pt x="70" y="389"/>
                  <a:pt x="79" y="446"/>
                  <a:pt x="140" y="490"/>
                </a:cubicBezTo>
                <a:cubicBezTo>
                  <a:pt x="162" y="506"/>
                  <a:pt x="188" y="515"/>
                  <a:pt x="210" y="530"/>
                </a:cubicBezTo>
                <a:cubicBezTo>
                  <a:pt x="361" y="516"/>
                  <a:pt x="292" y="538"/>
                  <a:pt x="370" y="460"/>
                </a:cubicBezTo>
                <a:cubicBezTo>
                  <a:pt x="373" y="433"/>
                  <a:pt x="358" y="395"/>
                  <a:pt x="380" y="380"/>
                </a:cubicBezTo>
                <a:cubicBezTo>
                  <a:pt x="421" y="351"/>
                  <a:pt x="482" y="376"/>
                  <a:pt x="530" y="360"/>
                </a:cubicBezTo>
                <a:cubicBezTo>
                  <a:pt x="570" y="320"/>
                  <a:pt x="598" y="268"/>
                  <a:pt x="630" y="220"/>
                </a:cubicBezTo>
                <a:cubicBezTo>
                  <a:pt x="585" y="205"/>
                  <a:pt x="535" y="215"/>
                  <a:pt x="490" y="200"/>
                </a:cubicBezTo>
                <a:cubicBezTo>
                  <a:pt x="480" y="197"/>
                  <a:pt x="483" y="180"/>
                  <a:pt x="480" y="170"/>
                </a:cubicBezTo>
                <a:cubicBezTo>
                  <a:pt x="463" y="101"/>
                  <a:pt x="483" y="139"/>
                  <a:pt x="450" y="90"/>
                </a:cubicBezTo>
                <a:cubicBezTo>
                  <a:pt x="427" y="93"/>
                  <a:pt x="402" y="108"/>
                  <a:pt x="380" y="100"/>
                </a:cubicBezTo>
                <a:cubicBezTo>
                  <a:pt x="322" y="78"/>
                  <a:pt x="398" y="41"/>
                  <a:pt x="400" y="40"/>
                </a:cubicBezTo>
                <a:cubicBezTo>
                  <a:pt x="361" y="27"/>
                  <a:pt x="370" y="41"/>
                  <a:pt x="370" y="0"/>
                </a:cubicBezTo>
                <a:close/>
              </a:path>
            </a:pathLst>
          </a:custGeom>
          <a:solidFill>
            <a:srgbClr val="FF0000">
              <a:alpha val="100000"/>
            </a:srgbClr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13494" name="Group 13493"/>
          <p:cNvGrpSpPr/>
          <p:nvPr/>
        </p:nvGrpSpPr>
        <p:grpSpPr>
          <a:xfrm>
            <a:off x="5105400" y="1752600"/>
            <a:ext cx="665163" cy="4397375"/>
            <a:chOff x="3216" y="1104"/>
            <a:chExt cx="419" cy="2770"/>
          </a:xfrm>
        </p:grpSpPr>
        <p:grpSp>
          <p:nvGrpSpPr>
            <p:cNvPr id="13495" name="Group 13494"/>
            <p:cNvGrpSpPr>
              <a:grpSpLocks noChangeAspect="1"/>
            </p:cNvGrpSpPr>
            <p:nvPr/>
          </p:nvGrpSpPr>
          <p:grpSpPr>
            <a:xfrm rot="-27362900">
              <a:off x="1998" y="2322"/>
              <a:ext cx="2770" cy="334"/>
              <a:chOff x="5593" y="8617"/>
              <a:chExt cx="3021" cy="365"/>
            </a:xfrm>
          </p:grpSpPr>
          <p:sp>
            <p:nvSpPr>
              <p:cNvPr id="13496" name="Freeform 13495"/>
              <p:cNvSpPr>
                <a:spLocks noChangeAspect="1"/>
              </p:cNvSpPr>
              <p:nvPr/>
            </p:nvSpPr>
            <p:spPr>
              <a:xfrm>
                <a:off x="5593" y="8617"/>
                <a:ext cx="572" cy="365"/>
              </a:xfrm>
              <a:custGeom>
                <a:avLst/>
                <a:gdLst/>
                <a:ahLst/>
                <a:cxnLst/>
                <a:pathLst>
                  <a:path w="572" h="365">
                    <a:moveTo>
                      <a:pt x="562" y="173"/>
                    </a:moveTo>
                    <a:cubicBezTo>
                      <a:pt x="533" y="131"/>
                      <a:pt x="450" y="65"/>
                      <a:pt x="388" y="39"/>
                    </a:cubicBezTo>
                    <a:cubicBezTo>
                      <a:pt x="325" y="13"/>
                      <a:pt x="244" y="0"/>
                      <a:pt x="187" y="15"/>
                    </a:cubicBezTo>
                    <a:cubicBezTo>
                      <a:pt x="130" y="31"/>
                      <a:pt x="72" y="89"/>
                      <a:pt x="45" y="134"/>
                    </a:cubicBezTo>
                    <a:cubicBezTo>
                      <a:pt x="18" y="178"/>
                      <a:pt x="0" y="267"/>
                      <a:pt x="21" y="287"/>
                    </a:cubicBezTo>
                    <a:cubicBezTo>
                      <a:pt x="43" y="307"/>
                      <a:pt x="131" y="249"/>
                      <a:pt x="175" y="252"/>
                    </a:cubicBezTo>
                    <a:cubicBezTo>
                      <a:pt x="219" y="254"/>
                      <a:pt x="251" y="287"/>
                      <a:pt x="281" y="304"/>
                    </a:cubicBezTo>
                    <a:cubicBezTo>
                      <a:pt x="312" y="320"/>
                      <a:pt x="337" y="340"/>
                      <a:pt x="359" y="350"/>
                    </a:cubicBezTo>
                    <a:cubicBezTo>
                      <a:pt x="382" y="359"/>
                      <a:pt x="398" y="365"/>
                      <a:pt x="420" y="364"/>
                    </a:cubicBezTo>
                    <a:cubicBezTo>
                      <a:pt x="442" y="363"/>
                      <a:pt x="468" y="365"/>
                      <a:pt x="491" y="344"/>
                    </a:cubicBezTo>
                    <a:cubicBezTo>
                      <a:pt x="514" y="323"/>
                      <a:pt x="548" y="267"/>
                      <a:pt x="560" y="239"/>
                    </a:cubicBezTo>
                    <a:cubicBezTo>
                      <a:pt x="572" y="211"/>
                      <a:pt x="562" y="187"/>
                      <a:pt x="562" y="173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969696">
                      <a:alpha val="100000"/>
                    </a:srgbClr>
                  </a:gs>
                  <a:gs pos="100000">
                    <a:schemeClr val="tx1">
                      <a:alpha val="100000"/>
                    </a:schemeClr>
                  </a:gs>
                </a:gsLst>
                <a:path path="rect">
                  <a:fillToRect l="100000" b="100000"/>
                </a:path>
                <a:tileRect/>
              </a:gradFill>
              <a:ln w="2857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grpSp>
            <p:nvGrpSpPr>
              <p:cNvPr id="13497" name="Group 13496"/>
              <p:cNvGrpSpPr>
                <a:grpSpLocks noChangeAspect="1"/>
              </p:cNvGrpSpPr>
              <p:nvPr/>
            </p:nvGrpSpPr>
            <p:grpSpPr>
              <a:xfrm>
                <a:off x="6123" y="8704"/>
                <a:ext cx="2491" cy="238"/>
                <a:chOff x="5799" y="8704"/>
                <a:chExt cx="2491" cy="238"/>
              </a:xfrm>
            </p:grpSpPr>
            <p:sp>
              <p:nvSpPr>
                <p:cNvPr id="13498" name="Freeform 13497"/>
                <p:cNvSpPr>
                  <a:spLocks noChangeAspect="1"/>
                </p:cNvSpPr>
                <p:nvPr/>
              </p:nvSpPr>
              <p:spPr>
                <a:xfrm rot="-183170">
                  <a:off x="6233" y="8708"/>
                  <a:ext cx="2057" cy="125"/>
                </a:xfrm>
                <a:custGeom>
                  <a:avLst/>
                  <a:gdLst/>
                  <a:ahLst/>
                  <a:cxnLst/>
                  <a:pathLst>
                    <a:path w="2057" h="180">
                      <a:moveTo>
                        <a:pt x="0" y="180"/>
                      </a:moveTo>
                      <a:lnTo>
                        <a:pt x="0" y="0"/>
                      </a:lnTo>
                      <a:lnTo>
                        <a:pt x="2057" y="180"/>
                      </a:lnTo>
                      <a:lnTo>
                        <a:pt x="0" y="180"/>
                      </a:lnTo>
                      <a:close/>
                    </a:path>
                  </a:pathLst>
                </a:custGeom>
                <a:solidFill>
                  <a:srgbClr val="CC6600">
                    <a:alpha val="100000"/>
                  </a:srgbClr>
                </a:solidFill>
                <a:ln w="2857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3499" name="Rounded Rectangle 13498"/>
                <p:cNvSpPr>
                  <a:spLocks noChangeAspect="1"/>
                </p:cNvSpPr>
                <p:nvPr/>
              </p:nvSpPr>
              <p:spPr>
                <a:xfrm rot="-79431">
                  <a:off x="5950" y="8733"/>
                  <a:ext cx="374" cy="180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CC66"/>
                </a:solidFill>
                <a:ln w="2857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3500" name="Flowchart: Terminator 13499"/>
                <p:cNvSpPr>
                  <a:spLocks noChangeAspect="1"/>
                </p:cNvSpPr>
                <p:nvPr/>
              </p:nvSpPr>
              <p:spPr>
                <a:xfrm>
                  <a:off x="5799" y="8704"/>
                  <a:ext cx="187" cy="238"/>
                </a:xfrm>
                <a:prstGeom prst="flowChartTerminator">
                  <a:avLst/>
                </a:prstGeom>
                <a:solidFill>
                  <a:srgbClr val="FFCC00"/>
                </a:solidFill>
                <a:ln w="28575" cap="flat" cmpd="sng">
                  <a:solidFill>
                    <a:srgbClr val="000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</p:grpSp>
        <p:sp>
          <p:nvSpPr>
            <p:cNvPr id="13501" name="Freeform 13500"/>
            <p:cNvSpPr/>
            <p:nvPr/>
          </p:nvSpPr>
          <p:spPr>
            <a:xfrm>
              <a:off x="3407" y="3609"/>
              <a:ext cx="228" cy="252"/>
            </a:xfrm>
            <a:custGeom>
              <a:avLst/>
              <a:gdLst/>
              <a:ahLst/>
              <a:cxnLst/>
              <a:pathLst>
                <a:path w="228" h="252">
                  <a:moveTo>
                    <a:pt x="180" y="42"/>
                  </a:moveTo>
                  <a:cubicBezTo>
                    <a:pt x="178" y="48"/>
                    <a:pt x="177" y="53"/>
                    <a:pt x="171" y="57"/>
                  </a:cubicBezTo>
                  <a:cubicBezTo>
                    <a:pt x="156" y="94"/>
                    <a:pt x="171" y="125"/>
                    <a:pt x="193" y="152"/>
                  </a:cubicBezTo>
                  <a:cubicBezTo>
                    <a:pt x="196" y="162"/>
                    <a:pt x="200" y="168"/>
                    <a:pt x="204" y="177"/>
                  </a:cubicBezTo>
                  <a:cubicBezTo>
                    <a:pt x="207" y="191"/>
                    <a:pt x="228" y="225"/>
                    <a:pt x="211" y="234"/>
                  </a:cubicBezTo>
                  <a:cubicBezTo>
                    <a:pt x="194" y="243"/>
                    <a:pt x="198" y="252"/>
                    <a:pt x="99" y="233"/>
                  </a:cubicBezTo>
                  <a:cubicBezTo>
                    <a:pt x="0" y="214"/>
                    <a:pt x="80" y="220"/>
                    <a:pt x="70" y="218"/>
                  </a:cubicBezTo>
                  <a:cubicBezTo>
                    <a:pt x="55" y="210"/>
                    <a:pt x="41" y="198"/>
                    <a:pt x="25" y="192"/>
                  </a:cubicBezTo>
                  <a:cubicBezTo>
                    <a:pt x="22" y="185"/>
                    <a:pt x="20" y="180"/>
                    <a:pt x="13" y="176"/>
                  </a:cubicBezTo>
                  <a:cubicBezTo>
                    <a:pt x="12" y="169"/>
                    <a:pt x="9" y="163"/>
                    <a:pt x="18" y="161"/>
                  </a:cubicBezTo>
                  <a:cubicBezTo>
                    <a:pt x="20" y="146"/>
                    <a:pt x="23" y="159"/>
                    <a:pt x="36" y="162"/>
                  </a:cubicBezTo>
                  <a:cubicBezTo>
                    <a:pt x="54" y="171"/>
                    <a:pt x="45" y="144"/>
                    <a:pt x="48" y="132"/>
                  </a:cubicBezTo>
                  <a:cubicBezTo>
                    <a:pt x="48" y="131"/>
                    <a:pt x="64" y="120"/>
                    <a:pt x="66" y="119"/>
                  </a:cubicBezTo>
                  <a:cubicBezTo>
                    <a:pt x="70" y="125"/>
                    <a:pt x="71" y="128"/>
                    <a:pt x="78" y="131"/>
                  </a:cubicBezTo>
                  <a:cubicBezTo>
                    <a:pt x="101" y="126"/>
                    <a:pt x="105" y="130"/>
                    <a:pt x="111" y="111"/>
                  </a:cubicBezTo>
                  <a:cubicBezTo>
                    <a:pt x="112" y="80"/>
                    <a:pt x="103" y="74"/>
                    <a:pt x="120" y="60"/>
                  </a:cubicBezTo>
                  <a:cubicBezTo>
                    <a:pt x="121" y="53"/>
                    <a:pt x="126" y="41"/>
                    <a:pt x="126" y="41"/>
                  </a:cubicBezTo>
                  <a:cubicBezTo>
                    <a:pt x="127" y="33"/>
                    <a:pt x="129" y="23"/>
                    <a:pt x="136" y="18"/>
                  </a:cubicBezTo>
                  <a:cubicBezTo>
                    <a:pt x="141" y="26"/>
                    <a:pt x="141" y="32"/>
                    <a:pt x="142" y="41"/>
                  </a:cubicBezTo>
                  <a:cubicBezTo>
                    <a:pt x="152" y="37"/>
                    <a:pt x="151" y="34"/>
                    <a:pt x="157" y="26"/>
                  </a:cubicBezTo>
                  <a:cubicBezTo>
                    <a:pt x="159" y="17"/>
                    <a:pt x="159" y="13"/>
                    <a:pt x="168" y="11"/>
                  </a:cubicBezTo>
                  <a:cubicBezTo>
                    <a:pt x="169" y="10"/>
                    <a:pt x="180" y="0"/>
                    <a:pt x="181" y="0"/>
                  </a:cubicBezTo>
                  <a:cubicBezTo>
                    <a:pt x="183" y="0"/>
                    <a:pt x="179" y="3"/>
                    <a:pt x="178" y="5"/>
                  </a:cubicBezTo>
                  <a:cubicBezTo>
                    <a:pt x="169" y="18"/>
                    <a:pt x="173" y="9"/>
                    <a:pt x="169" y="18"/>
                  </a:cubicBezTo>
                  <a:cubicBezTo>
                    <a:pt x="171" y="44"/>
                    <a:pt x="163" y="40"/>
                    <a:pt x="180" y="42"/>
                  </a:cubicBezTo>
                  <a:close/>
                </a:path>
              </a:pathLst>
            </a:custGeom>
            <a:solidFill>
              <a:srgbClr val="FF0000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13502" name="Rectangle 13501"/>
          <p:cNvSpPr/>
          <p:nvPr/>
        </p:nvSpPr>
        <p:spPr>
          <a:xfrm>
            <a:off x="3886200" y="990600"/>
            <a:ext cx="1981200" cy="6096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  <a:normAutofit/>
          </a:bodyPr>
          <a:p>
            <a:pPr algn="ctr"/>
            <a:r>
              <a:rPr 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pattFill prst="pct90">
                  <a:fgClr>
                    <a:srgbClr val="FF0000"/>
                  </a:fgClr>
                  <a:bgClr>
                    <a:srgbClr val="FFFFFF"/>
                  </a:bgClr>
                </a:pattFill>
                <a:latin typeface="Arial Rounded MT Bold" pitchFamily="34" charset="0"/>
                <a:ea typeface="Arial Rounded MT Bold" pitchFamily="34" charset="0"/>
              </a:rPr>
              <a:t>Well done!</a:t>
            </a:r>
            <a:endParaRPr lang="en-US" sz="36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pattFill prst="pct90">
                <a:fgClr>
                  <a:srgbClr val="FF0000"/>
                </a:fgClr>
                <a:bgClr>
                  <a:srgbClr val="FFFFFF"/>
                </a:bgClr>
              </a:pattFill>
              <a:latin typeface="Arial Rounded MT Bold" pitchFamily="34" charset="0"/>
              <a:ea typeface="Arial Rounded MT Bold" pitchFamily="34" charset="0"/>
            </a:endParaRPr>
          </a:p>
        </p:txBody>
      </p:sp>
      <p:sp>
        <p:nvSpPr>
          <p:cNvPr id="13503" name="Rectangle 13502"/>
          <p:cNvSpPr/>
          <p:nvPr/>
        </p:nvSpPr>
        <p:spPr>
          <a:xfrm>
            <a:off x="685800" y="5943600"/>
            <a:ext cx="762000" cy="212725"/>
          </a:xfrm>
          <a:prstGeom prst="rect">
            <a:avLst/>
          </a:prstGeom>
        </p:spPr>
        <p:txBody>
          <a:bodyPr wrap="none" fromWordArt="1">
            <a:prstTxWarp prst="textCurveDown">
              <a:avLst>
                <a:gd name="adj" fmla="val 43477"/>
              </a:avLst>
            </a:prstTxWarp>
            <a:normAutofit/>
          </a:bodyPr>
          <a:p>
            <a:pPr algn="ctr"/>
            <a:r>
              <a:rPr 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CC00"/>
                </a:solidFill>
                <a:latin typeface="Arial Black" panose="020B0A04020102020204" charset="0"/>
                <a:ea typeface="Arial Black" panose="020B0A04020102020204" charset="0"/>
              </a:rPr>
              <a:t>Paint</a:t>
            </a:r>
            <a:endParaRPr lang="en-US" sz="36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CC00"/>
              </a:solidFill>
              <a:latin typeface="Arial Black" panose="020B0A04020102020204" charset="0"/>
              <a:ea typeface="Arial Black" panose="020B0A04020102020204" charset="0"/>
            </a:endParaRPr>
          </a:p>
        </p:txBody>
      </p:sp>
      <p:sp>
        <p:nvSpPr>
          <p:cNvPr id="13504" name="Right Arrow 13503">
            <a:hlinkClick r:id="" action="ppaction://hlinkshowjump?jump=nextslide"/>
          </p:cNvPr>
          <p:cNvSpPr/>
          <p:nvPr/>
        </p:nvSpPr>
        <p:spPr>
          <a:xfrm>
            <a:off x="8305800" y="6172200"/>
            <a:ext cx="609600" cy="533400"/>
          </a:xfrm>
          <a:prstGeom prst="rightArrow">
            <a:avLst>
              <a:gd name="adj1" fmla="val 50000"/>
              <a:gd name="adj2" fmla="val 61306"/>
            </a:avLst>
          </a:prstGeom>
          <a:pattFill prst="pct90">
            <a:fgClr>
              <a:srgbClr val="FF0000"/>
            </a:fgClr>
            <a:bgClr>
              <a:schemeClr val="bg1"/>
            </a:bgClr>
          </a:patt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34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134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45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34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134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451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34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34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452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34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134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453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4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134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454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34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134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45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34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134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461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34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134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459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34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134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458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34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134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460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134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134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456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134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2000" fill="hold"/>
                                        <p:tgtEl>
                                          <p:spTgt spid="134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0099"/>
                                      </p:to>
                                    </p:animClr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134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2000" fill="hold"/>
                                        <p:tgtEl>
                                          <p:spTgt spid="134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4" dur="2000" fill="hold"/>
                                        <p:tgtEl>
                                          <p:spTgt spid="134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0099"/>
                                      </p:to>
                                    </p:animClr>
                                    <p:set>
                                      <p:cBhvr>
                                        <p:cTn id="85" dur="2000" fill="hold"/>
                                        <p:tgtEl>
                                          <p:spTgt spid="134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2000" fill="hold"/>
                                        <p:tgtEl>
                                          <p:spTgt spid="134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8" dur="2000" fill="hold"/>
                                        <p:tgtEl>
                                          <p:spTgt spid="134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0099"/>
                                      </p:to>
                                    </p:animClr>
                                    <p:set>
                                      <p:cBhvr>
                                        <p:cTn id="89" dur="2000" fill="hold"/>
                                        <p:tgtEl>
                                          <p:spTgt spid="134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0" dur="2000" fill="hold"/>
                                        <p:tgtEl>
                                          <p:spTgt spid="134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2" dur="2000" fill="hold"/>
                                        <p:tgtEl>
                                          <p:spTgt spid="134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0099"/>
                                      </p:to>
                                    </p:animClr>
                                    <p:set>
                                      <p:cBhvr>
                                        <p:cTn id="93" dur="2000" fill="hold"/>
                                        <p:tgtEl>
                                          <p:spTgt spid="134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2000" fill="hold"/>
                                        <p:tgtEl>
                                          <p:spTgt spid="134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6" dur="2000" fill="hold"/>
                                        <p:tgtEl>
                                          <p:spTgt spid="134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0099"/>
                                      </p:to>
                                    </p:animClr>
                                    <p:set>
                                      <p:cBhvr>
                                        <p:cTn id="97" dur="2000" fill="hold"/>
                                        <p:tgtEl>
                                          <p:spTgt spid="134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8" dur="2000" fill="hold"/>
                                        <p:tgtEl>
                                          <p:spTgt spid="134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0" dur="2000" fill="hold"/>
                                        <p:tgtEl>
                                          <p:spTgt spid="134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0099"/>
                                      </p:to>
                                    </p:animClr>
                                    <p:set>
                                      <p:cBhvr>
                                        <p:cTn id="101" dur="2000" fill="hold"/>
                                        <p:tgtEl>
                                          <p:spTgt spid="134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2000" fill="hold"/>
                                        <p:tgtEl>
                                          <p:spTgt spid="134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000"/>
                            </p:stCondLst>
                            <p:childTnLst>
                              <p:par>
                                <p:cTn id="10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50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5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50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5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50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5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50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50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4000"/>
                            </p:stCondLst>
                            <p:childTnLst>
                              <p:par>
                                <p:cTn id="12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3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3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5" dur="1000"/>
                                        <p:tgtEl>
                                          <p:spTgt spid="13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455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Rectangle 1433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pattFill prst="dotGrid">
            <a:fgClr>
              <a:schemeClr val="accent1"/>
            </a:fgClr>
            <a:bgClr>
              <a:schemeClr val="bg1"/>
            </a:bgClr>
          </a:pattFill>
          <a:ln w="152400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4339" name="Freeform 14338"/>
          <p:cNvSpPr>
            <a:spLocks noChangeAspect="1"/>
          </p:cNvSpPr>
          <p:nvPr/>
        </p:nvSpPr>
        <p:spPr>
          <a:xfrm>
            <a:off x="1728788" y="5848350"/>
            <a:ext cx="1249362" cy="704850"/>
          </a:xfrm>
          <a:custGeom>
            <a:avLst/>
            <a:gdLst/>
            <a:ahLst/>
            <a:cxnLst/>
            <a:pathLst>
              <a:path w="826" h="466">
                <a:moveTo>
                  <a:pt x="490" y="20"/>
                </a:moveTo>
                <a:cubicBezTo>
                  <a:pt x="378" y="28"/>
                  <a:pt x="116" y="49"/>
                  <a:pt x="58" y="116"/>
                </a:cubicBezTo>
                <a:cubicBezTo>
                  <a:pt x="0" y="183"/>
                  <a:pt x="17" y="378"/>
                  <a:pt x="143" y="422"/>
                </a:cubicBezTo>
                <a:cubicBezTo>
                  <a:pt x="269" y="466"/>
                  <a:pt x="496" y="442"/>
                  <a:pt x="634" y="404"/>
                </a:cubicBezTo>
                <a:cubicBezTo>
                  <a:pt x="772" y="366"/>
                  <a:pt x="826" y="136"/>
                  <a:pt x="730" y="68"/>
                </a:cubicBezTo>
                <a:cubicBezTo>
                  <a:pt x="634" y="0"/>
                  <a:pt x="602" y="12"/>
                  <a:pt x="490" y="20"/>
                </a:cubicBezTo>
                <a:close/>
              </a:path>
            </a:pathLst>
          </a:custGeom>
          <a:gradFill rotWithShape="1">
            <a:gsLst>
              <a:gs pos="0">
                <a:srgbClr val="000000">
                  <a:alpha val="100000"/>
                </a:srgbClr>
              </a:gs>
              <a:gs pos="39999">
                <a:srgbClr val="0A128C">
                  <a:alpha val="100000"/>
                </a:srgbClr>
              </a:gs>
              <a:gs pos="70000">
                <a:srgbClr val="181CC7">
                  <a:alpha val="100000"/>
                </a:srgbClr>
              </a:gs>
              <a:gs pos="88000">
                <a:srgbClr val="7005D4">
                  <a:alpha val="100000"/>
                </a:srgbClr>
              </a:gs>
              <a:gs pos="100000">
                <a:srgbClr val="8C3D91">
                  <a:alpha val="100000"/>
                </a:srgbClr>
              </a:gs>
            </a:gsLst>
            <a:path path="rect">
              <a:fillToRect l="100000" t="100000"/>
            </a:path>
            <a:tileRect/>
          </a:gra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4340" name="Freeform 14339"/>
          <p:cNvSpPr>
            <a:spLocks noChangeAspect="1"/>
          </p:cNvSpPr>
          <p:nvPr/>
        </p:nvSpPr>
        <p:spPr>
          <a:xfrm rot="-565887">
            <a:off x="3333750" y="5489575"/>
            <a:ext cx="1252538" cy="917575"/>
          </a:xfrm>
          <a:custGeom>
            <a:avLst/>
            <a:gdLst/>
            <a:ahLst/>
            <a:cxnLst/>
            <a:pathLst>
              <a:path w="828" h="607">
                <a:moveTo>
                  <a:pt x="252" y="169"/>
                </a:moveTo>
                <a:cubicBezTo>
                  <a:pt x="362" y="141"/>
                  <a:pt x="538" y="0"/>
                  <a:pt x="718" y="130"/>
                </a:cubicBezTo>
                <a:cubicBezTo>
                  <a:pt x="828" y="223"/>
                  <a:pt x="777" y="350"/>
                  <a:pt x="644" y="428"/>
                </a:cubicBezTo>
                <a:cubicBezTo>
                  <a:pt x="511" y="506"/>
                  <a:pt x="438" y="545"/>
                  <a:pt x="266" y="576"/>
                </a:cubicBezTo>
                <a:cubicBezTo>
                  <a:pt x="94" y="607"/>
                  <a:pt x="0" y="393"/>
                  <a:pt x="59" y="297"/>
                </a:cubicBezTo>
                <a:cubicBezTo>
                  <a:pt x="119" y="200"/>
                  <a:pt x="151" y="200"/>
                  <a:pt x="252" y="169"/>
                </a:cubicBezTo>
                <a:close/>
              </a:path>
            </a:pathLst>
          </a:custGeom>
          <a:gradFill rotWithShape="1">
            <a:gsLst>
              <a:gs pos="0">
                <a:srgbClr val="000000">
                  <a:alpha val="100000"/>
                </a:srgbClr>
              </a:gs>
              <a:gs pos="39999">
                <a:srgbClr val="0A128C">
                  <a:alpha val="100000"/>
                </a:srgbClr>
              </a:gs>
              <a:gs pos="70000">
                <a:srgbClr val="181CC7">
                  <a:alpha val="100000"/>
                </a:srgbClr>
              </a:gs>
              <a:gs pos="88000">
                <a:srgbClr val="7005D4">
                  <a:alpha val="100000"/>
                </a:srgbClr>
              </a:gs>
              <a:gs pos="100000">
                <a:srgbClr val="8C3D91">
                  <a:alpha val="100000"/>
                </a:srgbClr>
              </a:gs>
            </a:gsLst>
            <a:path path="rect">
              <a:fillToRect t="100000" r="100000"/>
            </a:path>
            <a:tileRect/>
          </a:gra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14341" name="Group 14340"/>
          <p:cNvGrpSpPr/>
          <p:nvPr/>
        </p:nvGrpSpPr>
        <p:grpSpPr>
          <a:xfrm>
            <a:off x="217488" y="947738"/>
            <a:ext cx="4735512" cy="5299075"/>
            <a:chOff x="137" y="597"/>
            <a:chExt cx="2983" cy="3338"/>
          </a:xfrm>
        </p:grpSpPr>
        <p:grpSp>
          <p:nvGrpSpPr>
            <p:cNvPr id="14342" name="Group 14341"/>
            <p:cNvGrpSpPr>
              <a:grpSpLocks noChangeAspect="1"/>
            </p:cNvGrpSpPr>
            <p:nvPr/>
          </p:nvGrpSpPr>
          <p:grpSpPr>
            <a:xfrm rot="466985">
              <a:off x="1052" y="597"/>
              <a:ext cx="1450" cy="1647"/>
              <a:chOff x="2304" y="405"/>
              <a:chExt cx="2972" cy="3377"/>
            </a:xfrm>
          </p:grpSpPr>
          <p:grpSp>
            <p:nvGrpSpPr>
              <p:cNvPr id="14343" name="Group 14342"/>
              <p:cNvGrpSpPr>
                <a:grpSpLocks noChangeAspect="1"/>
              </p:cNvGrpSpPr>
              <p:nvPr/>
            </p:nvGrpSpPr>
            <p:grpSpPr>
              <a:xfrm>
                <a:off x="2304" y="405"/>
                <a:ext cx="2972" cy="3377"/>
                <a:chOff x="2304" y="405"/>
                <a:chExt cx="2972" cy="3377"/>
              </a:xfrm>
            </p:grpSpPr>
            <p:grpSp>
              <p:nvGrpSpPr>
                <p:cNvPr id="14344" name="Group 14343"/>
                <p:cNvGrpSpPr>
                  <a:grpSpLocks noChangeAspect="1"/>
                </p:cNvGrpSpPr>
                <p:nvPr/>
              </p:nvGrpSpPr>
              <p:grpSpPr>
                <a:xfrm>
                  <a:off x="2304" y="405"/>
                  <a:ext cx="2972" cy="3377"/>
                  <a:chOff x="2304" y="405"/>
                  <a:chExt cx="2972" cy="3377"/>
                </a:xfrm>
              </p:grpSpPr>
              <p:grpSp>
                <p:nvGrpSpPr>
                  <p:cNvPr id="14345" name="Group 14344"/>
                  <p:cNvGrpSpPr>
                    <a:grpSpLocks noChangeAspect="1"/>
                  </p:cNvGrpSpPr>
                  <p:nvPr/>
                </p:nvGrpSpPr>
                <p:grpSpPr>
                  <a:xfrm>
                    <a:off x="2736" y="1968"/>
                    <a:ext cx="2172" cy="1814"/>
                    <a:chOff x="2736" y="1930"/>
                    <a:chExt cx="2172" cy="1814"/>
                  </a:xfrm>
                </p:grpSpPr>
                <p:sp>
                  <p:nvSpPr>
                    <p:cNvPr id="14346" name="Freeform 14345"/>
                    <p:cNvSpPr>
                      <a:spLocks noChangeAspect="1"/>
                    </p:cNvSpPr>
                    <p:nvPr/>
                  </p:nvSpPr>
                  <p:spPr>
                    <a:xfrm>
                      <a:off x="4200" y="3228"/>
                      <a:ext cx="320" cy="516"/>
                    </a:xfrm>
                    <a:custGeom>
                      <a:avLst/>
                      <a:gdLst/>
                      <a:ahLst/>
                      <a:cxnLst/>
                      <a:pathLst>
                        <a:path w="320" h="516">
                          <a:moveTo>
                            <a:pt x="0" y="0"/>
                          </a:moveTo>
                          <a:lnTo>
                            <a:pt x="36" y="516"/>
                          </a:lnTo>
                          <a:lnTo>
                            <a:pt x="320" y="448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347" name="Freeform 14346"/>
                    <p:cNvSpPr>
                      <a:spLocks noChangeAspect="1"/>
                    </p:cNvSpPr>
                    <p:nvPr/>
                  </p:nvSpPr>
                  <p:spPr>
                    <a:xfrm>
                      <a:off x="4332" y="3136"/>
                      <a:ext cx="320" cy="500"/>
                    </a:xfrm>
                    <a:custGeom>
                      <a:avLst/>
                      <a:gdLst/>
                      <a:ahLst/>
                      <a:cxnLst/>
                      <a:pathLst>
                        <a:path w="320" h="500">
                          <a:moveTo>
                            <a:pt x="0" y="0"/>
                          </a:moveTo>
                          <a:lnTo>
                            <a:pt x="112" y="500"/>
                          </a:lnTo>
                          <a:lnTo>
                            <a:pt x="320" y="448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348" name="Freeform 14347"/>
                    <p:cNvSpPr>
                      <a:spLocks noChangeAspect="1"/>
                    </p:cNvSpPr>
                    <p:nvPr/>
                  </p:nvSpPr>
                  <p:spPr>
                    <a:xfrm>
                      <a:off x="4524" y="2848"/>
                      <a:ext cx="296" cy="580"/>
                    </a:xfrm>
                    <a:custGeom>
                      <a:avLst/>
                      <a:gdLst/>
                      <a:ahLst/>
                      <a:cxnLst/>
                      <a:pathLst>
                        <a:path w="296" h="580">
                          <a:moveTo>
                            <a:pt x="0" y="0"/>
                          </a:moveTo>
                          <a:lnTo>
                            <a:pt x="76" y="580"/>
                          </a:lnTo>
                          <a:lnTo>
                            <a:pt x="296" y="416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349" name="Freeform 14348"/>
                    <p:cNvSpPr>
                      <a:spLocks noChangeAspect="1"/>
                    </p:cNvSpPr>
                    <p:nvPr/>
                  </p:nvSpPr>
                  <p:spPr>
                    <a:xfrm>
                      <a:off x="4492" y="2992"/>
                      <a:ext cx="292" cy="516"/>
                    </a:xfrm>
                    <a:custGeom>
                      <a:avLst/>
                      <a:gdLst/>
                      <a:ahLst/>
                      <a:cxnLst/>
                      <a:pathLst>
                        <a:path w="292" h="516">
                          <a:moveTo>
                            <a:pt x="0" y="0"/>
                          </a:moveTo>
                          <a:lnTo>
                            <a:pt x="36" y="516"/>
                          </a:lnTo>
                          <a:lnTo>
                            <a:pt x="292" y="496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350" name="Freeform 14349"/>
                    <p:cNvSpPr>
                      <a:spLocks noChangeAspect="1"/>
                    </p:cNvSpPr>
                    <p:nvPr/>
                  </p:nvSpPr>
                  <p:spPr>
                    <a:xfrm>
                      <a:off x="4396" y="3040"/>
                      <a:ext cx="232" cy="516"/>
                    </a:xfrm>
                    <a:custGeom>
                      <a:avLst/>
                      <a:gdLst/>
                      <a:ahLst/>
                      <a:cxnLst/>
                      <a:pathLst>
                        <a:path w="232" h="516">
                          <a:moveTo>
                            <a:pt x="0" y="0"/>
                          </a:moveTo>
                          <a:lnTo>
                            <a:pt x="36" y="516"/>
                          </a:lnTo>
                          <a:lnTo>
                            <a:pt x="232" y="348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351" name="Freeform 14350"/>
                    <p:cNvSpPr>
                      <a:spLocks noChangeAspect="1"/>
                    </p:cNvSpPr>
                    <p:nvPr/>
                  </p:nvSpPr>
                  <p:spPr>
                    <a:xfrm>
                      <a:off x="4180" y="3040"/>
                      <a:ext cx="328" cy="508"/>
                    </a:xfrm>
                    <a:custGeom>
                      <a:avLst/>
                      <a:gdLst/>
                      <a:ahLst/>
                      <a:cxnLst/>
                      <a:pathLst>
                        <a:path w="328" h="508">
                          <a:moveTo>
                            <a:pt x="8" y="0"/>
                          </a:moveTo>
                          <a:lnTo>
                            <a:pt x="0" y="508"/>
                          </a:lnTo>
                          <a:lnTo>
                            <a:pt x="328" y="448"/>
                          </a:lnTo>
                          <a:lnTo>
                            <a:pt x="8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352" name="Freeform 14351"/>
                    <p:cNvSpPr>
                      <a:spLocks noChangeAspect="1"/>
                    </p:cNvSpPr>
                    <p:nvPr/>
                  </p:nvSpPr>
                  <p:spPr>
                    <a:xfrm>
                      <a:off x="2936" y="3040"/>
                      <a:ext cx="404" cy="540"/>
                    </a:xfrm>
                    <a:custGeom>
                      <a:avLst/>
                      <a:gdLst/>
                      <a:ahLst/>
                      <a:cxnLst/>
                      <a:pathLst>
                        <a:path w="404" h="540">
                          <a:moveTo>
                            <a:pt x="404" y="0"/>
                          </a:moveTo>
                          <a:lnTo>
                            <a:pt x="0" y="540"/>
                          </a:lnTo>
                          <a:lnTo>
                            <a:pt x="372" y="540"/>
                          </a:lnTo>
                          <a:lnTo>
                            <a:pt x="404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353" name="Freeform 14352"/>
                    <p:cNvSpPr>
                      <a:spLocks noChangeAspect="1"/>
                    </p:cNvSpPr>
                    <p:nvPr/>
                  </p:nvSpPr>
                  <p:spPr>
                    <a:xfrm>
                      <a:off x="3324" y="3136"/>
                      <a:ext cx="308" cy="608"/>
                    </a:xfrm>
                    <a:custGeom>
                      <a:avLst/>
                      <a:gdLst/>
                      <a:ahLst/>
                      <a:cxnLst/>
                      <a:pathLst>
                        <a:path w="308" h="608">
                          <a:moveTo>
                            <a:pt x="208" y="0"/>
                          </a:moveTo>
                          <a:lnTo>
                            <a:pt x="0" y="608"/>
                          </a:lnTo>
                          <a:lnTo>
                            <a:pt x="308" y="460"/>
                          </a:lnTo>
                          <a:lnTo>
                            <a:pt x="208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354" name="Freeform 14353"/>
                    <p:cNvSpPr>
                      <a:spLocks noChangeAspect="1"/>
                    </p:cNvSpPr>
                    <p:nvPr/>
                  </p:nvSpPr>
                  <p:spPr>
                    <a:xfrm>
                      <a:off x="2988" y="2896"/>
                      <a:ext cx="256" cy="684"/>
                    </a:xfrm>
                    <a:custGeom>
                      <a:avLst/>
                      <a:gdLst/>
                      <a:ahLst/>
                      <a:cxnLst/>
                      <a:pathLst>
                        <a:path w="256" h="684">
                          <a:moveTo>
                            <a:pt x="256" y="0"/>
                          </a:moveTo>
                          <a:lnTo>
                            <a:pt x="0" y="444"/>
                          </a:lnTo>
                          <a:lnTo>
                            <a:pt x="240" y="684"/>
                          </a:lnTo>
                          <a:lnTo>
                            <a:pt x="256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355" name="Freeform 14354"/>
                    <p:cNvSpPr>
                      <a:spLocks noChangeAspect="1"/>
                    </p:cNvSpPr>
                    <p:nvPr/>
                  </p:nvSpPr>
                  <p:spPr>
                    <a:xfrm>
                      <a:off x="3112" y="3088"/>
                      <a:ext cx="400" cy="624"/>
                    </a:xfrm>
                    <a:custGeom>
                      <a:avLst/>
                      <a:gdLst/>
                      <a:ahLst/>
                      <a:cxnLst/>
                      <a:pathLst>
                        <a:path w="400" h="624">
                          <a:moveTo>
                            <a:pt x="324" y="0"/>
                          </a:moveTo>
                          <a:lnTo>
                            <a:pt x="0" y="624"/>
                          </a:lnTo>
                          <a:lnTo>
                            <a:pt x="400" y="540"/>
                          </a:lnTo>
                          <a:lnTo>
                            <a:pt x="324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356" name="Freeform 14355"/>
                    <p:cNvSpPr>
                      <a:spLocks noChangeAspect="1"/>
                    </p:cNvSpPr>
                    <p:nvPr/>
                  </p:nvSpPr>
                  <p:spPr>
                    <a:xfrm>
                      <a:off x="3516" y="3040"/>
                      <a:ext cx="240" cy="660"/>
                    </a:xfrm>
                    <a:custGeom>
                      <a:avLst/>
                      <a:gdLst/>
                      <a:ahLst/>
                      <a:cxnLst/>
                      <a:pathLst>
                        <a:path w="240" h="660">
                          <a:moveTo>
                            <a:pt x="164" y="0"/>
                          </a:moveTo>
                          <a:lnTo>
                            <a:pt x="0" y="660"/>
                          </a:lnTo>
                          <a:lnTo>
                            <a:pt x="240" y="540"/>
                          </a:lnTo>
                          <a:lnTo>
                            <a:pt x="164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357" name="Freeform 14356"/>
                    <p:cNvSpPr>
                      <a:spLocks noChangeAspect="1"/>
                    </p:cNvSpPr>
                    <p:nvPr/>
                  </p:nvSpPr>
                  <p:spPr>
                    <a:xfrm>
                      <a:off x="3660" y="3184"/>
                      <a:ext cx="580" cy="528"/>
                    </a:xfrm>
                    <a:custGeom>
                      <a:avLst/>
                      <a:gdLst/>
                      <a:ahLst/>
                      <a:cxnLst/>
                      <a:pathLst>
                        <a:path w="580" h="528">
                          <a:moveTo>
                            <a:pt x="96" y="0"/>
                          </a:moveTo>
                          <a:lnTo>
                            <a:pt x="0" y="528"/>
                          </a:lnTo>
                          <a:lnTo>
                            <a:pt x="580" y="528"/>
                          </a:lnTo>
                          <a:lnTo>
                            <a:pt x="480" y="48"/>
                          </a:lnTo>
                          <a:lnTo>
                            <a:pt x="96" y="0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FFFFCC">
                            <a:alpha val="100000"/>
                          </a:srgbClr>
                        </a:gs>
                        <a:gs pos="50000">
                          <a:srgbClr val="FFCC99">
                            <a:alpha val="100000"/>
                          </a:srgbClr>
                        </a:gs>
                        <a:gs pos="100000">
                          <a:srgbClr val="FFFFCC">
                            <a:alpha val="100000"/>
                          </a:srgbClr>
                        </a:gs>
                      </a:gsLst>
                      <a:lin ang="0" scaled="1"/>
                      <a:tileRect/>
                    </a:gradFill>
                    <a:ln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358" name="Freeform 14357"/>
                    <p:cNvSpPr>
                      <a:spLocks noChangeAspect="1"/>
                    </p:cNvSpPr>
                    <p:nvPr/>
                  </p:nvSpPr>
                  <p:spPr>
                    <a:xfrm>
                      <a:off x="4600" y="2784"/>
                      <a:ext cx="228" cy="500"/>
                    </a:xfrm>
                    <a:custGeom>
                      <a:avLst/>
                      <a:gdLst/>
                      <a:ahLst/>
                      <a:cxnLst/>
                      <a:pathLst>
                        <a:path w="228" h="500">
                          <a:moveTo>
                            <a:pt x="68" y="0"/>
                          </a:moveTo>
                          <a:lnTo>
                            <a:pt x="0" y="500"/>
                          </a:lnTo>
                          <a:lnTo>
                            <a:pt x="228" y="408"/>
                          </a:lnTo>
                          <a:lnTo>
                            <a:pt x="68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359" name="Freeform 14358"/>
                    <p:cNvSpPr>
                      <a:spLocks noChangeAspect="1"/>
                    </p:cNvSpPr>
                    <p:nvPr/>
                  </p:nvSpPr>
                  <p:spPr>
                    <a:xfrm>
                      <a:off x="4620" y="2612"/>
                      <a:ext cx="288" cy="428"/>
                    </a:xfrm>
                    <a:custGeom>
                      <a:avLst/>
                      <a:gdLst/>
                      <a:ahLst/>
                      <a:cxnLst/>
                      <a:pathLst>
                        <a:path w="288" h="428">
                          <a:moveTo>
                            <a:pt x="0" y="0"/>
                          </a:moveTo>
                          <a:lnTo>
                            <a:pt x="96" y="428"/>
                          </a:lnTo>
                          <a:lnTo>
                            <a:pt x="288" y="261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360" name="Freeform 14359"/>
                    <p:cNvSpPr>
                      <a:spLocks noChangeAspect="1"/>
                    </p:cNvSpPr>
                    <p:nvPr/>
                  </p:nvSpPr>
                  <p:spPr>
                    <a:xfrm>
                      <a:off x="3096" y="1930"/>
                      <a:ext cx="1594" cy="1398"/>
                    </a:xfrm>
                    <a:custGeom>
                      <a:avLst/>
                      <a:gdLst/>
                      <a:ahLst/>
                      <a:cxnLst/>
                      <a:pathLst>
                        <a:path w="1594" h="1398">
                          <a:moveTo>
                            <a:pt x="18" y="945"/>
                          </a:moveTo>
                          <a:cubicBezTo>
                            <a:pt x="36" y="1121"/>
                            <a:pt x="95" y="1252"/>
                            <a:pt x="206" y="1309"/>
                          </a:cubicBezTo>
                          <a:cubicBezTo>
                            <a:pt x="374" y="1398"/>
                            <a:pt x="574" y="1357"/>
                            <a:pt x="686" y="1289"/>
                          </a:cubicBezTo>
                          <a:cubicBezTo>
                            <a:pt x="754" y="1353"/>
                            <a:pt x="868" y="1372"/>
                            <a:pt x="946" y="1373"/>
                          </a:cubicBezTo>
                          <a:cubicBezTo>
                            <a:pt x="1024" y="1374"/>
                            <a:pt x="1056" y="1341"/>
                            <a:pt x="1154" y="1293"/>
                          </a:cubicBezTo>
                          <a:cubicBezTo>
                            <a:pt x="1426" y="1297"/>
                            <a:pt x="1476" y="1174"/>
                            <a:pt x="1535" y="1083"/>
                          </a:cubicBezTo>
                          <a:cubicBezTo>
                            <a:pt x="1594" y="992"/>
                            <a:pt x="1590" y="829"/>
                            <a:pt x="1506" y="749"/>
                          </a:cubicBezTo>
                          <a:cubicBezTo>
                            <a:pt x="1422" y="669"/>
                            <a:pt x="1384" y="654"/>
                            <a:pt x="1334" y="553"/>
                          </a:cubicBezTo>
                          <a:cubicBezTo>
                            <a:pt x="1284" y="452"/>
                            <a:pt x="1300" y="231"/>
                            <a:pt x="1206" y="141"/>
                          </a:cubicBezTo>
                          <a:cubicBezTo>
                            <a:pt x="1112" y="51"/>
                            <a:pt x="945" y="0"/>
                            <a:pt x="770" y="13"/>
                          </a:cubicBezTo>
                          <a:cubicBezTo>
                            <a:pt x="595" y="26"/>
                            <a:pt x="283" y="66"/>
                            <a:pt x="158" y="221"/>
                          </a:cubicBezTo>
                          <a:cubicBezTo>
                            <a:pt x="33" y="376"/>
                            <a:pt x="0" y="769"/>
                            <a:pt x="18" y="945"/>
                          </a:cubicBez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FFCC99">
                            <a:alpha val="100000"/>
                          </a:srgbClr>
                        </a:gs>
                        <a:gs pos="50000">
                          <a:srgbClr val="FFFFCC">
                            <a:alpha val="100000"/>
                          </a:srgbClr>
                        </a:gs>
                        <a:gs pos="100000">
                          <a:srgbClr val="FFCC99">
                            <a:alpha val="100000"/>
                          </a:srgbClr>
                        </a:gs>
                      </a:gsLst>
                      <a:lin ang="0" scaled="1"/>
                      <a:tileRect/>
                    </a:gradFill>
                    <a:ln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grpSp>
                  <p:nvGrpSpPr>
                    <p:cNvPr id="14361" name="Group 14360"/>
                    <p:cNvGrpSpPr>
                      <a:grpSpLocks noChangeAspect="1"/>
                    </p:cNvGrpSpPr>
                    <p:nvPr/>
                  </p:nvGrpSpPr>
                  <p:grpSpPr>
                    <a:xfrm>
                      <a:off x="3716" y="2807"/>
                      <a:ext cx="678" cy="392"/>
                      <a:chOff x="3210" y="1776"/>
                      <a:chExt cx="678" cy="392"/>
                    </a:xfrm>
                  </p:grpSpPr>
                  <p:sp>
                    <p:nvSpPr>
                      <p:cNvPr id="14362" name="Freeform 14361"/>
                      <p:cNvSpPr>
                        <a:spLocks noChangeAspect="1"/>
                      </p:cNvSpPr>
                      <p:nvPr/>
                    </p:nvSpPr>
                    <p:spPr>
                      <a:xfrm rot="-14156673" flipH="1">
                        <a:off x="3181" y="1805"/>
                        <a:ext cx="160" cy="102"/>
                      </a:xfrm>
                      <a:custGeom>
                        <a:avLst/>
                        <a:gdLst>
                          <a:gd name="txL" fmla="*/ 0 w 21298"/>
                          <a:gd name="txT" fmla="*/ 0 h 20357"/>
                          <a:gd name="txR" fmla="*/ 21298 w 21298"/>
                          <a:gd name="txB" fmla="*/ 20357 h 20357"/>
                        </a:gdLst>
                        <a:ahLst/>
                        <a:cxnLst>
                          <a:cxn ang="180">
                            <a:pos x="0" y="16755"/>
                          </a:cxn>
                          <a:cxn ang="270">
                            <a:pos x="14076" y="0"/>
                          </a:cxn>
                          <a:cxn ang="0">
                            <a:pos x="21298" y="20357"/>
                          </a:cxn>
                        </a:cxnLst>
                        <a:rect l="txL" t="txT" r="txR" b="txB"/>
                        <a:pathLst>
                          <a:path w="21298" h="20357" fill="none">
                            <a:moveTo>
                              <a:pt x="0" y="16755"/>
                            </a:moveTo>
                            <a:arcTo wR="21600" hR="21600" stAng="-10224045" swAng="3652063"/>
                          </a:path>
                          <a:path w="21298" h="20357" stroke="0">
                            <a:moveTo>
                              <a:pt x="0" y="16755"/>
                            </a:moveTo>
                            <a:arcTo wR="21600" hR="21600" stAng="-10224045" swAng="3652063"/>
                            <a:lnTo>
                              <a:pt x="21298" y="20357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14363" name="Freeform 14362"/>
                      <p:cNvSpPr>
                        <a:spLocks noChangeAspect="1"/>
                      </p:cNvSpPr>
                      <p:nvPr/>
                    </p:nvSpPr>
                    <p:spPr>
                      <a:xfrm rot="-33846427" flipH="1">
                        <a:off x="3728" y="1851"/>
                        <a:ext cx="160" cy="97"/>
                      </a:xfrm>
                      <a:custGeom>
                        <a:avLst/>
                        <a:gdLst>
                          <a:gd name="txL" fmla="*/ 0 w 21298"/>
                          <a:gd name="txT" fmla="*/ 0 h 19322"/>
                          <a:gd name="txR" fmla="*/ 21298 w 21298"/>
                          <a:gd name="txB" fmla="*/ 19322 h 19322"/>
                        </a:gdLst>
                        <a:ahLst/>
                        <a:cxnLst>
                          <a:cxn ang="180">
                            <a:pos x="0" y="15720"/>
                          </a:cxn>
                          <a:cxn ang="270">
                            <a:pos x="11643" y="0"/>
                          </a:cxn>
                          <a:cxn ang="0">
                            <a:pos x="21298" y="19322"/>
                          </a:cxn>
                        </a:cxnLst>
                        <a:rect l="txL" t="txT" r="txR" b="txB"/>
                        <a:pathLst>
                          <a:path w="21298" h="19322" fill="none">
                            <a:moveTo>
                              <a:pt x="0" y="15720"/>
                            </a:moveTo>
                            <a:arcTo wR="21600" hR="21600" stAng="-10224045" swAng="3230996"/>
                          </a:path>
                          <a:path w="21298" h="19322" stroke="0">
                            <a:moveTo>
                              <a:pt x="0" y="15720"/>
                            </a:moveTo>
                            <a:arcTo wR="21600" hR="21600" stAng="-10224045" swAng="3230996"/>
                            <a:lnTo>
                              <a:pt x="21298" y="19322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14364" name="Freeform 14363"/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3256" y="1908"/>
                        <a:ext cx="508" cy="260"/>
                      </a:xfrm>
                      <a:custGeom>
                        <a:avLst/>
                        <a:gdLst/>
                        <a:ahLst/>
                        <a:cxnLst/>
                        <a:pathLst>
                          <a:path w="508" h="260">
                            <a:moveTo>
                              <a:pt x="0" y="0"/>
                            </a:moveTo>
                            <a:cubicBezTo>
                              <a:pt x="56" y="8"/>
                              <a:pt x="224" y="56"/>
                              <a:pt x="264" y="60"/>
                            </a:cubicBezTo>
                            <a:cubicBezTo>
                              <a:pt x="304" y="64"/>
                              <a:pt x="432" y="36"/>
                              <a:pt x="508" y="36"/>
                            </a:cubicBezTo>
                            <a:cubicBezTo>
                              <a:pt x="368" y="228"/>
                              <a:pt x="315" y="260"/>
                              <a:pt x="216" y="260"/>
                            </a:cubicBezTo>
                            <a:cubicBezTo>
                              <a:pt x="52" y="248"/>
                              <a:pt x="4" y="128"/>
                              <a:pt x="0" y="0"/>
                            </a:cubicBezTo>
                            <a:close/>
                          </a:path>
                        </a:pathLst>
                      </a:custGeom>
                      <a:gradFill rotWithShape="1">
                        <a:gsLst>
                          <a:gs pos="0">
                            <a:schemeClr val="tx1">
                              <a:alpha val="100000"/>
                            </a:schemeClr>
                          </a:gs>
                          <a:gs pos="100000">
                            <a:srgbClr val="5F5F5F">
                              <a:alpha val="100000"/>
                            </a:srgbClr>
                          </a:gs>
                        </a:gsLst>
                        <a:lin ang="5400000" scaled="1"/>
                        <a:tileRect/>
                      </a:gradFill>
                      <a:ln w="19050" cap="flat" cmpd="sng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4365" name="Freeform 14364"/>
                    <p:cNvSpPr>
                      <a:spLocks noChangeAspect="1"/>
                    </p:cNvSpPr>
                    <p:nvPr/>
                  </p:nvSpPr>
                  <p:spPr>
                    <a:xfrm>
                      <a:off x="2988" y="2380"/>
                      <a:ext cx="144" cy="420"/>
                    </a:xfrm>
                    <a:custGeom>
                      <a:avLst/>
                      <a:gdLst/>
                      <a:ahLst/>
                      <a:cxnLst/>
                      <a:pathLst>
                        <a:path w="144" h="420">
                          <a:moveTo>
                            <a:pt x="92" y="0"/>
                          </a:moveTo>
                          <a:lnTo>
                            <a:pt x="0" y="372"/>
                          </a:lnTo>
                          <a:lnTo>
                            <a:pt x="144" y="420"/>
                          </a:lnTo>
                          <a:lnTo>
                            <a:pt x="92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366" name="Freeform 14365"/>
                    <p:cNvSpPr>
                      <a:spLocks noChangeAspect="1"/>
                    </p:cNvSpPr>
                    <p:nvPr/>
                  </p:nvSpPr>
                  <p:spPr>
                    <a:xfrm>
                      <a:off x="2748" y="2408"/>
                      <a:ext cx="304" cy="344"/>
                    </a:xfrm>
                    <a:custGeom>
                      <a:avLst/>
                      <a:gdLst/>
                      <a:ahLst/>
                      <a:cxnLst/>
                      <a:pathLst>
                        <a:path w="304" h="344">
                          <a:moveTo>
                            <a:pt x="304" y="0"/>
                          </a:moveTo>
                          <a:lnTo>
                            <a:pt x="0" y="204"/>
                          </a:lnTo>
                          <a:lnTo>
                            <a:pt x="96" y="344"/>
                          </a:lnTo>
                          <a:lnTo>
                            <a:pt x="304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367" name="Freeform 14366"/>
                    <p:cNvSpPr>
                      <a:spLocks noChangeAspect="1"/>
                    </p:cNvSpPr>
                    <p:nvPr/>
                  </p:nvSpPr>
                  <p:spPr>
                    <a:xfrm>
                      <a:off x="2844" y="2444"/>
                      <a:ext cx="208" cy="404"/>
                    </a:xfrm>
                    <a:custGeom>
                      <a:avLst/>
                      <a:gdLst/>
                      <a:ahLst/>
                      <a:cxnLst/>
                      <a:pathLst>
                        <a:path w="208" h="404">
                          <a:moveTo>
                            <a:pt x="208" y="0"/>
                          </a:moveTo>
                          <a:lnTo>
                            <a:pt x="0" y="264"/>
                          </a:lnTo>
                          <a:lnTo>
                            <a:pt x="96" y="404"/>
                          </a:lnTo>
                          <a:lnTo>
                            <a:pt x="208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368" name="Freeform 14367"/>
                    <p:cNvSpPr>
                      <a:spLocks noChangeAspect="1"/>
                    </p:cNvSpPr>
                    <p:nvPr/>
                  </p:nvSpPr>
                  <p:spPr>
                    <a:xfrm>
                      <a:off x="2796" y="2592"/>
                      <a:ext cx="284" cy="608"/>
                    </a:xfrm>
                    <a:custGeom>
                      <a:avLst/>
                      <a:gdLst/>
                      <a:ahLst/>
                      <a:cxnLst/>
                      <a:pathLst>
                        <a:path w="284" h="608">
                          <a:moveTo>
                            <a:pt x="208" y="0"/>
                          </a:moveTo>
                          <a:lnTo>
                            <a:pt x="0" y="608"/>
                          </a:lnTo>
                          <a:lnTo>
                            <a:pt x="284" y="540"/>
                          </a:lnTo>
                          <a:lnTo>
                            <a:pt x="208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369" name="Freeform 14368"/>
                    <p:cNvSpPr>
                      <a:spLocks noChangeAspect="1"/>
                    </p:cNvSpPr>
                    <p:nvPr/>
                  </p:nvSpPr>
                  <p:spPr>
                    <a:xfrm>
                      <a:off x="2924" y="2552"/>
                      <a:ext cx="216" cy="472"/>
                    </a:xfrm>
                    <a:custGeom>
                      <a:avLst/>
                      <a:gdLst/>
                      <a:ahLst/>
                      <a:cxnLst/>
                      <a:pathLst>
                        <a:path w="216" h="472">
                          <a:moveTo>
                            <a:pt x="108" y="0"/>
                          </a:moveTo>
                          <a:lnTo>
                            <a:pt x="0" y="472"/>
                          </a:lnTo>
                          <a:lnTo>
                            <a:pt x="216" y="464"/>
                          </a:lnTo>
                          <a:lnTo>
                            <a:pt x="108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370" name="Freeform 14369"/>
                    <p:cNvSpPr>
                      <a:spLocks noChangeAspect="1"/>
                    </p:cNvSpPr>
                    <p:nvPr/>
                  </p:nvSpPr>
                  <p:spPr>
                    <a:xfrm>
                      <a:off x="2944" y="2848"/>
                      <a:ext cx="284" cy="608"/>
                    </a:xfrm>
                    <a:custGeom>
                      <a:avLst/>
                      <a:gdLst/>
                      <a:ahLst/>
                      <a:cxnLst/>
                      <a:pathLst>
                        <a:path w="284" h="608">
                          <a:moveTo>
                            <a:pt x="208" y="0"/>
                          </a:moveTo>
                          <a:lnTo>
                            <a:pt x="0" y="608"/>
                          </a:lnTo>
                          <a:lnTo>
                            <a:pt x="284" y="540"/>
                          </a:lnTo>
                          <a:lnTo>
                            <a:pt x="208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371" name="Freeform 14370"/>
                    <p:cNvSpPr>
                      <a:spLocks noChangeAspect="1"/>
                    </p:cNvSpPr>
                    <p:nvPr/>
                  </p:nvSpPr>
                  <p:spPr>
                    <a:xfrm>
                      <a:off x="2736" y="2797"/>
                      <a:ext cx="410" cy="587"/>
                    </a:xfrm>
                    <a:custGeom>
                      <a:avLst/>
                      <a:gdLst/>
                      <a:ahLst/>
                      <a:cxnLst/>
                      <a:pathLst>
                        <a:path w="410" h="587">
                          <a:moveTo>
                            <a:pt x="410" y="0"/>
                          </a:moveTo>
                          <a:lnTo>
                            <a:pt x="0" y="455"/>
                          </a:lnTo>
                          <a:lnTo>
                            <a:pt x="260" y="587"/>
                          </a:lnTo>
                          <a:lnTo>
                            <a:pt x="410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grpSp>
                  <p:nvGrpSpPr>
                    <p:cNvPr id="14372" name="Group 14371"/>
                    <p:cNvGrpSpPr>
                      <a:grpSpLocks noChangeAspect="1"/>
                    </p:cNvGrpSpPr>
                    <p:nvPr/>
                  </p:nvGrpSpPr>
                  <p:grpSpPr>
                    <a:xfrm>
                      <a:off x="3818" y="2663"/>
                      <a:ext cx="240" cy="144"/>
                      <a:chOff x="3806" y="2695"/>
                      <a:chExt cx="240" cy="144"/>
                    </a:xfrm>
                  </p:grpSpPr>
                  <p:sp>
                    <p:nvSpPr>
                      <p:cNvPr id="14373" name="Oval 14372"/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3806" y="2695"/>
                        <a:ext cx="240" cy="144"/>
                      </a:xfrm>
                      <a:prstGeom prst="ellipse">
                        <a:avLst/>
                      </a:prstGeom>
                      <a:gradFill rotWithShape="1">
                        <a:gsLst>
                          <a:gs pos="0">
                            <a:srgbClr val="FFCCFF"/>
                          </a:gs>
                          <a:gs pos="100000">
                            <a:srgbClr val="FFFFCC"/>
                          </a:gs>
                        </a:gsLst>
                        <a:path path="shape">
                          <a:fillToRect l="50000" t="50000" r="50000" b="50000"/>
                        </a:path>
                        <a:tileRect/>
                      </a:gradFill>
                      <a:ln w="19050" cap="flat" cmpd="sng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14374" name="Moon 14373"/>
                      <p:cNvSpPr>
                        <a:spLocks noChangeAspect="1"/>
                      </p:cNvSpPr>
                      <p:nvPr/>
                    </p:nvSpPr>
                    <p:spPr>
                      <a:xfrm rot="5855679">
                        <a:off x="3920" y="2690"/>
                        <a:ext cx="48" cy="96"/>
                      </a:xfrm>
                      <a:prstGeom prst="moon">
                        <a:avLst>
                          <a:gd name="adj" fmla="val 58333"/>
                        </a:avLst>
                      </a:prstGeom>
                      <a:solidFill>
                        <a:srgbClr val="FFFFCC"/>
                      </a:solidFill>
                      <a:ln w="19050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375" name="Group 14374"/>
                    <p:cNvGrpSpPr>
                      <a:grpSpLocks noChangeAspect="1"/>
                    </p:cNvGrpSpPr>
                    <p:nvPr/>
                  </p:nvGrpSpPr>
                  <p:grpSpPr>
                    <a:xfrm>
                      <a:off x="3256" y="2114"/>
                      <a:ext cx="1172" cy="751"/>
                      <a:chOff x="3248" y="2146"/>
                      <a:chExt cx="1172" cy="751"/>
                    </a:xfrm>
                  </p:grpSpPr>
                  <p:grpSp>
                    <p:nvGrpSpPr>
                      <p:cNvPr id="14376" name="Group 14375"/>
                      <p:cNvGrpSpPr>
                        <a:grpSpLocks noChangeAspect="1"/>
                      </p:cNvGrpSpPr>
                      <p:nvPr/>
                    </p:nvGrpSpPr>
                    <p:grpSpPr>
                      <a:xfrm>
                        <a:off x="3343" y="2254"/>
                        <a:ext cx="347" cy="597"/>
                        <a:chOff x="2849" y="1191"/>
                        <a:chExt cx="347" cy="597"/>
                      </a:xfrm>
                    </p:grpSpPr>
                    <p:sp>
                      <p:nvSpPr>
                        <p:cNvPr id="14377" name="Freeform 14376"/>
                        <p:cNvSpPr>
                          <a:spLocks noChangeAspect="1"/>
                        </p:cNvSpPr>
                        <p:nvPr/>
                      </p:nvSpPr>
                      <p:spPr>
                        <a:xfrm rot="27698474">
                          <a:off x="2860" y="1259"/>
                          <a:ext cx="201" cy="65"/>
                        </a:xfrm>
                        <a:custGeom>
                          <a:avLst/>
                          <a:gdLst>
                            <a:gd name="txL" fmla="*/ 0 w 21277"/>
                            <a:gd name="txT" fmla="*/ 0 h 21600"/>
                            <a:gd name="txR" fmla="*/ 21277 w 21277"/>
                            <a:gd name="txB" fmla="*/ 21600 h 21600"/>
                          </a:gdLst>
                          <a:ahLst/>
                          <a:cxnLst>
                            <a:cxn ang="180">
                              <a:pos x="0" y="16203"/>
                            </a:cxn>
                            <a:cxn ang="270">
                              <a:pos x="21276" y="3"/>
                            </a:cxn>
                            <a:cxn ang="90">
                              <a:pos x="20915" y="21600"/>
                            </a:cxn>
                          </a:cxnLst>
                          <a:rect l="txL" t="txT" r="txR" b="txB"/>
                          <a:pathLst>
                            <a:path w="21277" h="21600" fill="none">
                              <a:moveTo>
                                <a:pt x="0" y="16203"/>
                              </a:moveTo>
                              <a:arcTo wR="21600" hR="21600" stAng="-9931847" swAng="4589305"/>
                            </a:path>
                            <a:path w="21277" h="21600" stroke="0">
                              <a:moveTo>
                                <a:pt x="0" y="16203"/>
                              </a:moveTo>
                              <a:arcTo wR="21600" hR="21600" stAng="-9931847" swAng="4589305"/>
                              <a:lnTo>
                                <a:pt x="20915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14378" name="Freeform 14377"/>
                        <p:cNvSpPr>
                          <a:spLocks noChangeAspect="1"/>
                        </p:cNvSpPr>
                        <p:nvPr/>
                      </p:nvSpPr>
                      <p:spPr>
                        <a:xfrm rot="6915250">
                          <a:off x="2907" y="1227"/>
                          <a:ext cx="162" cy="120"/>
                        </a:xfrm>
                        <a:custGeom>
                          <a:avLst/>
                          <a:gdLst>
                            <a:gd name="txL" fmla="*/ 0 w 21134"/>
                            <a:gd name="txT" fmla="*/ 0 h 21600"/>
                            <a:gd name="txR" fmla="*/ 21134 w 21134"/>
                            <a:gd name="txB" fmla="*/ 21600 h 21600"/>
                          </a:gdLst>
                          <a:ahLst/>
                          <a:cxnLst>
                            <a:cxn ang="180">
                              <a:pos x="0" y="15677"/>
                            </a:cxn>
                            <a:cxn ang="270">
                              <a:pos x="21133" y="3"/>
                            </a:cxn>
                            <a:cxn ang="90">
                              <a:pos x="20772" y="21600"/>
                            </a:cxn>
                          </a:cxnLst>
                          <a:rect l="txL" t="txT" r="txR" b="txB"/>
                          <a:pathLst>
                            <a:path w="21134" h="21600" fill="none">
                              <a:moveTo>
                                <a:pt x="0" y="15677"/>
                              </a:moveTo>
                              <a:arcTo wR="21600" hR="21600" stAng="-9845091" swAng="4502548"/>
                            </a:path>
                            <a:path w="21134" h="21600" stroke="0">
                              <a:moveTo>
                                <a:pt x="0" y="15677"/>
                              </a:moveTo>
                              <a:arcTo wR="21600" hR="21600" stAng="-9845091" swAng="4502548"/>
                              <a:lnTo>
                                <a:pt x="20772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14379" name="Freeform 14378"/>
                        <p:cNvSpPr>
                          <a:spLocks noChangeAspect="1"/>
                        </p:cNvSpPr>
                        <p:nvPr/>
                      </p:nvSpPr>
                      <p:spPr>
                        <a:xfrm rot="7043491">
                          <a:off x="2975" y="1300"/>
                          <a:ext cx="124" cy="59"/>
                        </a:xfrm>
                        <a:custGeom>
                          <a:avLst/>
                          <a:gdLst>
                            <a:gd name="txL" fmla="*/ 0 w 19334"/>
                            <a:gd name="txT" fmla="*/ 0 h 21600"/>
                            <a:gd name="txR" fmla="*/ 19334 w 19334"/>
                            <a:gd name="txB" fmla="*/ 21600 h 21600"/>
                          </a:gdLst>
                          <a:ahLst/>
                          <a:cxnLst>
                            <a:cxn ang="180">
                              <a:pos x="0" y="11274"/>
                            </a:cxn>
                            <a:cxn ang="270">
                              <a:pos x="19333" y="3"/>
                            </a:cxn>
                            <a:cxn ang="90">
                              <a:pos x="18972" y="21600"/>
                            </a:cxn>
                          </a:cxnLst>
                          <a:rect l="txL" t="txT" r="txR" b="txB"/>
                          <a:pathLst>
                            <a:path w="19334" h="21600" fill="none">
                              <a:moveTo>
                                <a:pt x="0" y="11274"/>
                              </a:moveTo>
                              <a:arcTo wR="21600" hR="21600" stAng="-9086497" swAng="3743955"/>
                            </a:path>
                            <a:path w="19334" h="21600" stroke="0">
                              <a:moveTo>
                                <a:pt x="0" y="11274"/>
                              </a:moveTo>
                              <a:arcTo wR="21600" hR="21600" stAng="-9086497" swAng="3743955"/>
                              <a:lnTo>
                                <a:pt x="18972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14380" name="Freeform 14379"/>
                        <p:cNvSpPr>
                          <a:spLocks noChangeAspect="1"/>
                        </p:cNvSpPr>
                        <p:nvPr/>
                      </p:nvSpPr>
                      <p:spPr>
                        <a:xfrm rot="8283734">
                          <a:off x="3024" y="1334"/>
                          <a:ext cx="96" cy="58"/>
                        </a:xfrm>
                        <a:custGeom>
                          <a:avLst/>
                          <a:gdLst>
                            <a:gd name="txL" fmla="*/ 0 w 21665"/>
                            <a:gd name="txT" fmla="*/ 0 h 21600"/>
                            <a:gd name="txR" fmla="*/ 21665 w 21665"/>
                            <a:gd name="txB" fmla="*/ 21600 h 21600"/>
                          </a:gdLst>
                          <a:ahLst/>
                          <a:cxnLst>
                            <a:cxn ang="180">
                              <a:pos x="0" y="18030"/>
                            </a:cxn>
                            <a:cxn ang="0">
                              <a:pos x="21664" y="3"/>
                            </a:cxn>
                            <a:cxn ang="90">
                              <a:pos x="21303" y="21600"/>
                            </a:cxn>
                          </a:cxnLst>
                          <a:rect l="txL" t="txT" r="txR" b="txB"/>
                          <a:pathLst>
                            <a:path w="21665" h="21600" fill="none">
                              <a:moveTo>
                                <a:pt x="0" y="18030"/>
                              </a:moveTo>
                              <a:arcTo wR="21600" hR="21600" stAng="-10229199" swAng="4886657"/>
                            </a:path>
                            <a:path w="21665" h="21600" stroke="0">
                              <a:moveTo>
                                <a:pt x="0" y="18030"/>
                              </a:moveTo>
                              <a:arcTo wR="21600" hR="21600" stAng="-10229199" swAng="4886657"/>
                              <a:lnTo>
                                <a:pt x="21303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grpSp>
                      <p:nvGrpSpPr>
                        <p:cNvPr id="14381" name="Group 14380"/>
                        <p:cNvGrpSpPr>
                          <a:grpSpLocks noChangeAspect="1"/>
                        </p:cNvGrpSpPr>
                        <p:nvPr/>
                      </p:nvGrpSpPr>
                      <p:grpSpPr>
                        <a:xfrm>
                          <a:off x="2849" y="1378"/>
                          <a:ext cx="347" cy="410"/>
                          <a:chOff x="2849" y="1378"/>
                          <a:chExt cx="347" cy="410"/>
                        </a:xfrm>
                      </p:grpSpPr>
                      <p:sp>
                        <p:nvSpPr>
                          <p:cNvPr id="14382" name="Freeform 14381"/>
                          <p:cNvSpPr>
                            <a:spLocks noChangeAspect="1"/>
                          </p:cNvSpPr>
                          <p:nvPr/>
                        </p:nvSpPr>
                        <p:spPr>
                          <a:xfrm rot="-23015995" flipH="1">
                            <a:off x="2891" y="1639"/>
                            <a:ext cx="305" cy="149"/>
                          </a:xfrm>
                          <a:custGeom>
                            <a:avLst/>
                            <a:gdLst>
                              <a:gd name="txL" fmla="*/ 0 w 29403"/>
                              <a:gd name="txT" fmla="*/ 0 h 21600"/>
                              <a:gd name="txR" fmla="*/ 29403 w 29403"/>
                              <a:gd name="txB" fmla="*/ 21600 h 21600"/>
                            </a:gdLst>
                            <a:ahLst/>
                            <a:cxnLst>
                              <a:cxn ang="180">
                                <a:pos x="0" y="12812"/>
                              </a:cxn>
                              <a:cxn ang="0">
                                <a:pos x="29402" y="2285"/>
                              </a:cxn>
                              <a:cxn ang="90">
                                <a:pos x="19732" y="21600"/>
                              </a:cxn>
                            </a:cxnLst>
                            <a:rect l="txL" t="txT" r="txR" b="txB"/>
                            <a:pathLst>
                              <a:path w="29403" h="21600" fill="none">
                                <a:moveTo>
                                  <a:pt x="0" y="12812"/>
                                </a:moveTo>
                                <a:arcTo wR="21600" hR="21600" stAng="-9359601" swAng="5555283"/>
                              </a:path>
                              <a:path w="29403" h="21600" stroke="0">
                                <a:moveTo>
                                  <a:pt x="0" y="12812"/>
                                </a:moveTo>
                                <a:arcTo wR="21600" hR="21600" stAng="-9359601" swAng="5555283"/>
                                <a:lnTo>
                                  <a:pt x="19732" y="21600"/>
                                </a:lnTo>
                                <a:close/>
                              </a:path>
                            </a:pathLst>
                          </a:custGeom>
                          <a:noFill/>
                          <a:ln w="19050" cap="flat" cmpd="sng">
                            <a:solidFill>
                              <a:srgbClr val="000000"/>
                            </a:solidFill>
                            <a:prstDash val="solid"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14383" name="Freeform 14382"/>
                          <p:cNvSpPr>
                            <a:spLocks noChangeAspect="1"/>
                          </p:cNvSpPr>
                          <p:nvPr/>
                        </p:nvSpPr>
                        <p:spPr>
                          <a:xfrm rot="-317040">
                            <a:off x="2849" y="1378"/>
                            <a:ext cx="299" cy="287"/>
                          </a:xfrm>
                          <a:custGeom>
                            <a:avLst/>
                            <a:gdLst/>
                            <a:ahLst/>
                            <a:cxnLst/>
                            <a:pathLst>
                              <a:path w="360" h="346">
                                <a:moveTo>
                                  <a:pt x="58" y="346"/>
                                </a:moveTo>
                                <a:cubicBezTo>
                                  <a:pt x="32" y="295"/>
                                  <a:pt x="0" y="32"/>
                                  <a:pt x="180" y="16"/>
                                </a:cubicBezTo>
                                <a:cubicBezTo>
                                  <a:pt x="360" y="0"/>
                                  <a:pt x="359" y="265"/>
                                  <a:pt x="339" y="320"/>
                                </a:cubicBezTo>
                                <a:cubicBezTo>
                                  <a:pt x="208" y="310"/>
                                  <a:pt x="204" y="306"/>
                                  <a:pt x="58" y="346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bg1">
                              <a:alpha val="100000"/>
                            </a:schemeClr>
                          </a:solidFill>
                          <a:ln w="19050" cap="flat" cmpd="sng">
                            <a:solidFill>
                              <a:schemeClr val="tx1"/>
                            </a:solidFill>
                            <a:prstDash val="solid"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14384" name="Oval 14383"/>
                          <p:cNvSpPr>
                            <a:spLocks noChangeAspect="1"/>
                          </p:cNvSpPr>
                          <p:nvPr/>
                        </p:nvSpPr>
                        <p:spPr>
                          <a:xfrm>
                            <a:off x="2939" y="1403"/>
                            <a:ext cx="178" cy="229"/>
                          </a:xfrm>
                          <a:prstGeom prst="ellipse">
                            <a:avLst/>
                          </a:prstGeom>
                          <a:gradFill rotWithShape="1">
                            <a:gsLst>
                              <a:gs pos="0">
                                <a:srgbClr val="2F2F76"/>
                              </a:gs>
                              <a:gs pos="50000">
                                <a:srgbClr val="33CCFF"/>
                              </a:gs>
                              <a:gs pos="100000">
                                <a:srgbClr val="2F2F76"/>
                              </a:gs>
                            </a:gsLst>
                            <a:lin ang="0" scaled="1"/>
                            <a:tileRect/>
                          </a:gradFill>
                          <a:ln w="19050" cap="flat" cmpd="sng">
                            <a:solidFill>
                              <a:schemeClr val="tx1"/>
                            </a:solidFill>
                            <a:prstDash val="solid"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14385" name="Oval 14384"/>
                          <p:cNvSpPr>
                            <a:spLocks noChangeAspect="1"/>
                          </p:cNvSpPr>
                          <p:nvPr/>
                        </p:nvSpPr>
                        <p:spPr>
                          <a:xfrm>
                            <a:off x="2960" y="1412"/>
                            <a:ext cx="128" cy="128"/>
                          </a:xfrm>
                          <a:prstGeom prst="ellipse">
                            <a:avLst/>
                          </a:prstGeom>
                          <a:solidFill>
                            <a:schemeClr val="tx1"/>
                          </a:solidFill>
                          <a:ln w="19050" cap="flat" cmpd="sng">
                            <a:solidFill>
                              <a:schemeClr val="tx1"/>
                            </a:solidFill>
                            <a:prstDash val="solid"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14386" name="Oval 14385"/>
                          <p:cNvSpPr>
                            <a:spLocks noChangeAspect="1"/>
                          </p:cNvSpPr>
                          <p:nvPr/>
                        </p:nvSpPr>
                        <p:spPr>
                          <a:xfrm>
                            <a:off x="3004" y="1417"/>
                            <a:ext cx="68" cy="68"/>
                          </a:xfrm>
                          <a:prstGeom prst="ellipse">
                            <a:avLst/>
                          </a:prstGeom>
                          <a:solidFill>
                            <a:schemeClr val="bg1"/>
                          </a:solidFill>
                          <a:ln w="19050" cap="flat" cmpd="sng">
                            <a:solidFill>
                              <a:schemeClr val="tx1"/>
                            </a:solidFill>
                            <a:prstDash val="solid"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p>
                            <a:endParaRPr lang="en-US"/>
                          </a:p>
                        </p:txBody>
                      </p:sp>
                    </p:grpSp>
                  </p:grpSp>
                  <p:grpSp>
                    <p:nvGrpSpPr>
                      <p:cNvPr id="14387" name="Group 14386"/>
                      <p:cNvGrpSpPr>
                        <a:grpSpLocks noChangeAspect="1"/>
                      </p:cNvGrpSpPr>
                      <p:nvPr/>
                    </p:nvGrpSpPr>
                    <p:grpSpPr>
                      <a:xfrm>
                        <a:off x="3987" y="2146"/>
                        <a:ext cx="347" cy="597"/>
                        <a:chOff x="2849" y="1191"/>
                        <a:chExt cx="347" cy="597"/>
                      </a:xfrm>
                    </p:grpSpPr>
                    <p:sp>
                      <p:nvSpPr>
                        <p:cNvPr id="14388" name="Freeform 14387"/>
                        <p:cNvSpPr>
                          <a:spLocks noChangeAspect="1"/>
                        </p:cNvSpPr>
                        <p:nvPr/>
                      </p:nvSpPr>
                      <p:spPr>
                        <a:xfrm rot="27698474">
                          <a:off x="2860" y="1259"/>
                          <a:ext cx="201" cy="65"/>
                        </a:xfrm>
                        <a:custGeom>
                          <a:avLst/>
                          <a:gdLst>
                            <a:gd name="txL" fmla="*/ 0 w 21277"/>
                            <a:gd name="txT" fmla="*/ 0 h 21600"/>
                            <a:gd name="txR" fmla="*/ 21277 w 21277"/>
                            <a:gd name="txB" fmla="*/ 21600 h 21600"/>
                          </a:gdLst>
                          <a:ahLst/>
                          <a:cxnLst>
                            <a:cxn ang="180">
                              <a:pos x="0" y="16203"/>
                            </a:cxn>
                            <a:cxn ang="270">
                              <a:pos x="21276" y="3"/>
                            </a:cxn>
                            <a:cxn ang="90">
                              <a:pos x="20915" y="21600"/>
                            </a:cxn>
                          </a:cxnLst>
                          <a:rect l="txL" t="txT" r="txR" b="txB"/>
                          <a:pathLst>
                            <a:path w="21277" h="21600" fill="none">
                              <a:moveTo>
                                <a:pt x="0" y="16203"/>
                              </a:moveTo>
                              <a:arcTo wR="21600" hR="21600" stAng="-9931847" swAng="4589305"/>
                            </a:path>
                            <a:path w="21277" h="21600" stroke="0">
                              <a:moveTo>
                                <a:pt x="0" y="16203"/>
                              </a:moveTo>
                              <a:arcTo wR="21600" hR="21600" stAng="-9931847" swAng="4589305"/>
                              <a:lnTo>
                                <a:pt x="20915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14389" name="Freeform 14388"/>
                        <p:cNvSpPr>
                          <a:spLocks noChangeAspect="1"/>
                        </p:cNvSpPr>
                        <p:nvPr/>
                      </p:nvSpPr>
                      <p:spPr>
                        <a:xfrm rot="6915250">
                          <a:off x="2907" y="1227"/>
                          <a:ext cx="162" cy="120"/>
                        </a:xfrm>
                        <a:custGeom>
                          <a:avLst/>
                          <a:gdLst>
                            <a:gd name="txL" fmla="*/ 0 w 21134"/>
                            <a:gd name="txT" fmla="*/ 0 h 21600"/>
                            <a:gd name="txR" fmla="*/ 21134 w 21134"/>
                            <a:gd name="txB" fmla="*/ 21600 h 21600"/>
                          </a:gdLst>
                          <a:ahLst/>
                          <a:cxnLst>
                            <a:cxn ang="180">
                              <a:pos x="0" y="15677"/>
                            </a:cxn>
                            <a:cxn ang="270">
                              <a:pos x="21133" y="3"/>
                            </a:cxn>
                            <a:cxn ang="90">
                              <a:pos x="20772" y="21600"/>
                            </a:cxn>
                          </a:cxnLst>
                          <a:rect l="txL" t="txT" r="txR" b="txB"/>
                          <a:pathLst>
                            <a:path w="21134" h="21600" fill="none">
                              <a:moveTo>
                                <a:pt x="0" y="15677"/>
                              </a:moveTo>
                              <a:arcTo wR="21600" hR="21600" stAng="-9845091" swAng="4502548"/>
                            </a:path>
                            <a:path w="21134" h="21600" stroke="0">
                              <a:moveTo>
                                <a:pt x="0" y="15677"/>
                              </a:moveTo>
                              <a:arcTo wR="21600" hR="21600" stAng="-9845091" swAng="4502548"/>
                              <a:lnTo>
                                <a:pt x="20772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14390" name="Freeform 14389"/>
                        <p:cNvSpPr>
                          <a:spLocks noChangeAspect="1"/>
                        </p:cNvSpPr>
                        <p:nvPr/>
                      </p:nvSpPr>
                      <p:spPr>
                        <a:xfrm rot="7043491">
                          <a:off x="2975" y="1300"/>
                          <a:ext cx="124" cy="59"/>
                        </a:xfrm>
                        <a:custGeom>
                          <a:avLst/>
                          <a:gdLst>
                            <a:gd name="txL" fmla="*/ 0 w 19334"/>
                            <a:gd name="txT" fmla="*/ 0 h 21600"/>
                            <a:gd name="txR" fmla="*/ 19334 w 19334"/>
                            <a:gd name="txB" fmla="*/ 21600 h 21600"/>
                          </a:gdLst>
                          <a:ahLst/>
                          <a:cxnLst>
                            <a:cxn ang="180">
                              <a:pos x="0" y="11274"/>
                            </a:cxn>
                            <a:cxn ang="270">
                              <a:pos x="19333" y="3"/>
                            </a:cxn>
                            <a:cxn ang="90">
                              <a:pos x="18972" y="21600"/>
                            </a:cxn>
                          </a:cxnLst>
                          <a:rect l="txL" t="txT" r="txR" b="txB"/>
                          <a:pathLst>
                            <a:path w="19334" h="21600" fill="none">
                              <a:moveTo>
                                <a:pt x="0" y="11274"/>
                              </a:moveTo>
                              <a:arcTo wR="21600" hR="21600" stAng="-9086497" swAng="3743955"/>
                            </a:path>
                            <a:path w="19334" h="21600" stroke="0">
                              <a:moveTo>
                                <a:pt x="0" y="11274"/>
                              </a:moveTo>
                              <a:arcTo wR="21600" hR="21600" stAng="-9086497" swAng="3743955"/>
                              <a:lnTo>
                                <a:pt x="18972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14391" name="Freeform 14390"/>
                        <p:cNvSpPr>
                          <a:spLocks noChangeAspect="1"/>
                        </p:cNvSpPr>
                        <p:nvPr/>
                      </p:nvSpPr>
                      <p:spPr>
                        <a:xfrm rot="8283734">
                          <a:off x="3024" y="1334"/>
                          <a:ext cx="96" cy="58"/>
                        </a:xfrm>
                        <a:custGeom>
                          <a:avLst/>
                          <a:gdLst>
                            <a:gd name="txL" fmla="*/ 0 w 21665"/>
                            <a:gd name="txT" fmla="*/ 0 h 21600"/>
                            <a:gd name="txR" fmla="*/ 21665 w 21665"/>
                            <a:gd name="txB" fmla="*/ 21600 h 21600"/>
                          </a:gdLst>
                          <a:ahLst/>
                          <a:cxnLst>
                            <a:cxn ang="180">
                              <a:pos x="0" y="18030"/>
                            </a:cxn>
                            <a:cxn ang="0">
                              <a:pos x="21664" y="3"/>
                            </a:cxn>
                            <a:cxn ang="90">
                              <a:pos x="21303" y="21600"/>
                            </a:cxn>
                          </a:cxnLst>
                          <a:rect l="txL" t="txT" r="txR" b="txB"/>
                          <a:pathLst>
                            <a:path w="21665" h="21600" fill="none">
                              <a:moveTo>
                                <a:pt x="0" y="18030"/>
                              </a:moveTo>
                              <a:arcTo wR="21600" hR="21600" stAng="-10229199" swAng="4886657"/>
                            </a:path>
                            <a:path w="21665" h="21600" stroke="0">
                              <a:moveTo>
                                <a:pt x="0" y="18030"/>
                              </a:moveTo>
                              <a:arcTo wR="21600" hR="21600" stAng="-10229199" swAng="4886657"/>
                              <a:lnTo>
                                <a:pt x="21303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grpSp>
                      <p:nvGrpSpPr>
                        <p:cNvPr id="14392" name="Group 14391"/>
                        <p:cNvGrpSpPr>
                          <a:grpSpLocks noChangeAspect="1"/>
                        </p:cNvGrpSpPr>
                        <p:nvPr/>
                      </p:nvGrpSpPr>
                      <p:grpSpPr>
                        <a:xfrm>
                          <a:off x="2849" y="1378"/>
                          <a:ext cx="347" cy="410"/>
                          <a:chOff x="2849" y="1378"/>
                          <a:chExt cx="347" cy="410"/>
                        </a:xfrm>
                      </p:grpSpPr>
                      <p:sp>
                        <p:nvSpPr>
                          <p:cNvPr id="14393" name="Freeform 14392"/>
                          <p:cNvSpPr>
                            <a:spLocks noChangeAspect="1"/>
                          </p:cNvSpPr>
                          <p:nvPr/>
                        </p:nvSpPr>
                        <p:spPr>
                          <a:xfrm rot="-23015995" flipH="1">
                            <a:off x="2891" y="1639"/>
                            <a:ext cx="305" cy="149"/>
                          </a:xfrm>
                          <a:custGeom>
                            <a:avLst/>
                            <a:gdLst>
                              <a:gd name="txL" fmla="*/ 0 w 29403"/>
                              <a:gd name="txT" fmla="*/ 0 h 21600"/>
                              <a:gd name="txR" fmla="*/ 29403 w 29403"/>
                              <a:gd name="txB" fmla="*/ 21600 h 21600"/>
                            </a:gdLst>
                            <a:ahLst/>
                            <a:cxnLst>
                              <a:cxn ang="180">
                                <a:pos x="0" y="12812"/>
                              </a:cxn>
                              <a:cxn ang="0">
                                <a:pos x="29402" y="2285"/>
                              </a:cxn>
                              <a:cxn ang="90">
                                <a:pos x="19732" y="21600"/>
                              </a:cxn>
                            </a:cxnLst>
                            <a:rect l="txL" t="txT" r="txR" b="txB"/>
                            <a:pathLst>
                              <a:path w="29403" h="21600" fill="none">
                                <a:moveTo>
                                  <a:pt x="0" y="12812"/>
                                </a:moveTo>
                                <a:arcTo wR="21600" hR="21600" stAng="-9359601" swAng="5555283"/>
                              </a:path>
                              <a:path w="29403" h="21600" stroke="0">
                                <a:moveTo>
                                  <a:pt x="0" y="12812"/>
                                </a:moveTo>
                                <a:arcTo wR="21600" hR="21600" stAng="-9359601" swAng="5555283"/>
                                <a:lnTo>
                                  <a:pt x="19732" y="21600"/>
                                </a:lnTo>
                                <a:close/>
                              </a:path>
                            </a:pathLst>
                          </a:custGeom>
                          <a:noFill/>
                          <a:ln w="19050" cap="flat" cmpd="sng">
                            <a:solidFill>
                              <a:srgbClr val="000000"/>
                            </a:solidFill>
                            <a:prstDash val="solid"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14394" name="Freeform 14393"/>
                          <p:cNvSpPr>
                            <a:spLocks noChangeAspect="1"/>
                          </p:cNvSpPr>
                          <p:nvPr/>
                        </p:nvSpPr>
                        <p:spPr>
                          <a:xfrm rot="-317040">
                            <a:off x="2849" y="1378"/>
                            <a:ext cx="299" cy="287"/>
                          </a:xfrm>
                          <a:custGeom>
                            <a:avLst/>
                            <a:gdLst/>
                            <a:ahLst/>
                            <a:cxnLst/>
                            <a:pathLst>
                              <a:path w="360" h="346">
                                <a:moveTo>
                                  <a:pt x="58" y="346"/>
                                </a:moveTo>
                                <a:cubicBezTo>
                                  <a:pt x="32" y="295"/>
                                  <a:pt x="0" y="32"/>
                                  <a:pt x="180" y="16"/>
                                </a:cubicBezTo>
                                <a:cubicBezTo>
                                  <a:pt x="360" y="0"/>
                                  <a:pt x="359" y="265"/>
                                  <a:pt x="339" y="320"/>
                                </a:cubicBezTo>
                                <a:cubicBezTo>
                                  <a:pt x="208" y="310"/>
                                  <a:pt x="204" y="306"/>
                                  <a:pt x="58" y="346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bg1">
                              <a:alpha val="100000"/>
                            </a:schemeClr>
                          </a:solidFill>
                          <a:ln w="19050" cap="flat" cmpd="sng">
                            <a:solidFill>
                              <a:schemeClr val="tx1"/>
                            </a:solidFill>
                            <a:prstDash val="solid"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14395" name="Oval 14394"/>
                          <p:cNvSpPr>
                            <a:spLocks noChangeAspect="1"/>
                          </p:cNvSpPr>
                          <p:nvPr/>
                        </p:nvSpPr>
                        <p:spPr>
                          <a:xfrm>
                            <a:off x="2939" y="1403"/>
                            <a:ext cx="178" cy="229"/>
                          </a:xfrm>
                          <a:prstGeom prst="ellipse">
                            <a:avLst/>
                          </a:prstGeom>
                          <a:gradFill rotWithShape="1">
                            <a:gsLst>
                              <a:gs pos="0">
                                <a:srgbClr val="2F2F76"/>
                              </a:gs>
                              <a:gs pos="50000">
                                <a:srgbClr val="33CCFF"/>
                              </a:gs>
                              <a:gs pos="100000">
                                <a:srgbClr val="2F2F76"/>
                              </a:gs>
                            </a:gsLst>
                            <a:lin ang="0" scaled="1"/>
                            <a:tileRect/>
                          </a:gradFill>
                          <a:ln w="19050" cap="flat" cmpd="sng">
                            <a:solidFill>
                              <a:schemeClr val="tx1"/>
                            </a:solidFill>
                            <a:prstDash val="solid"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14396" name="Oval 14395"/>
                          <p:cNvSpPr>
                            <a:spLocks noChangeAspect="1"/>
                          </p:cNvSpPr>
                          <p:nvPr/>
                        </p:nvSpPr>
                        <p:spPr>
                          <a:xfrm>
                            <a:off x="2960" y="1412"/>
                            <a:ext cx="128" cy="128"/>
                          </a:xfrm>
                          <a:prstGeom prst="ellipse">
                            <a:avLst/>
                          </a:prstGeom>
                          <a:solidFill>
                            <a:schemeClr val="tx1"/>
                          </a:solidFill>
                          <a:ln w="19050" cap="flat" cmpd="sng">
                            <a:solidFill>
                              <a:schemeClr val="tx1"/>
                            </a:solidFill>
                            <a:prstDash val="solid"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14397" name="Oval 14396"/>
                          <p:cNvSpPr>
                            <a:spLocks noChangeAspect="1"/>
                          </p:cNvSpPr>
                          <p:nvPr/>
                        </p:nvSpPr>
                        <p:spPr>
                          <a:xfrm>
                            <a:off x="3004" y="1417"/>
                            <a:ext cx="68" cy="68"/>
                          </a:xfrm>
                          <a:prstGeom prst="ellipse">
                            <a:avLst/>
                          </a:prstGeom>
                          <a:solidFill>
                            <a:schemeClr val="bg1"/>
                          </a:solidFill>
                          <a:ln w="19050" cap="flat" cmpd="sng">
                            <a:solidFill>
                              <a:schemeClr val="tx1"/>
                            </a:solidFill>
                            <a:prstDash val="solid"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p>
                            <a:endParaRPr lang="en-US"/>
                          </a:p>
                        </p:txBody>
                      </p:sp>
                    </p:grpSp>
                  </p:grpSp>
                  <p:grpSp>
                    <p:nvGrpSpPr>
                      <p:cNvPr id="14398" name="Group 14397"/>
                      <p:cNvGrpSpPr>
                        <a:grpSpLocks noChangeAspect="1"/>
                      </p:cNvGrpSpPr>
                      <p:nvPr/>
                    </p:nvGrpSpPr>
                    <p:grpSpPr>
                      <a:xfrm>
                        <a:off x="3248" y="2736"/>
                        <a:ext cx="160" cy="161"/>
                        <a:chOff x="1968" y="1279"/>
                        <a:chExt cx="160" cy="161"/>
                      </a:xfrm>
                    </p:grpSpPr>
                    <p:sp>
                      <p:nvSpPr>
                        <p:cNvPr id="14399" name="Freeform 14398"/>
                        <p:cNvSpPr>
                          <a:spLocks noChangeAspect="1"/>
                        </p:cNvSpPr>
                        <p:nvPr/>
                      </p:nvSpPr>
                      <p:spPr>
                        <a:xfrm rot="-3769143" flipH="1">
                          <a:off x="1971" y="1311"/>
                          <a:ext cx="160" cy="97"/>
                        </a:xfrm>
                        <a:custGeom>
                          <a:avLst/>
                          <a:gdLst>
                            <a:gd name="txL" fmla="*/ 0 w 21298"/>
                            <a:gd name="txT" fmla="*/ 0 h 19322"/>
                            <a:gd name="txR" fmla="*/ 21298 w 21298"/>
                            <a:gd name="txB" fmla="*/ 19322 h 19322"/>
                          </a:gdLst>
                          <a:ahLst/>
                          <a:cxnLst>
                            <a:cxn ang="180">
                              <a:pos x="0" y="15720"/>
                            </a:cxn>
                            <a:cxn ang="270">
                              <a:pos x="11643" y="0"/>
                            </a:cxn>
                            <a:cxn ang="0">
                              <a:pos x="21298" y="19322"/>
                            </a:cxn>
                          </a:cxnLst>
                          <a:rect l="txL" t="txT" r="txR" b="txB"/>
                          <a:pathLst>
                            <a:path w="21298" h="19322" fill="none">
                              <a:moveTo>
                                <a:pt x="0" y="15720"/>
                              </a:moveTo>
                              <a:arcTo wR="21600" hR="21600" stAng="-10224045" swAng="3230996"/>
                            </a:path>
                            <a:path w="21298" h="19322" stroke="0">
                              <a:moveTo>
                                <a:pt x="0" y="15720"/>
                              </a:moveTo>
                              <a:arcTo wR="21600" hR="21600" stAng="-10224045" swAng="3230996"/>
                              <a:lnTo>
                                <a:pt x="21298" y="19322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14400" name="Freeform 14399"/>
                        <p:cNvSpPr>
                          <a:spLocks noChangeAspect="1"/>
                        </p:cNvSpPr>
                        <p:nvPr/>
                      </p:nvSpPr>
                      <p:spPr>
                        <a:xfrm rot="-45352522" flipH="1">
                          <a:off x="1968" y="1279"/>
                          <a:ext cx="160" cy="97"/>
                        </a:xfrm>
                        <a:custGeom>
                          <a:avLst/>
                          <a:gdLst>
                            <a:gd name="txL" fmla="*/ 0 w 21298"/>
                            <a:gd name="txT" fmla="*/ 0 h 19322"/>
                            <a:gd name="txR" fmla="*/ 21298 w 21298"/>
                            <a:gd name="txB" fmla="*/ 19322 h 19322"/>
                          </a:gdLst>
                          <a:ahLst/>
                          <a:cxnLst>
                            <a:cxn ang="180">
                              <a:pos x="0" y="15720"/>
                            </a:cxn>
                            <a:cxn ang="270">
                              <a:pos x="11643" y="0"/>
                            </a:cxn>
                            <a:cxn ang="0">
                              <a:pos x="21298" y="19322"/>
                            </a:cxn>
                          </a:cxnLst>
                          <a:rect l="txL" t="txT" r="txR" b="txB"/>
                          <a:pathLst>
                            <a:path w="21298" h="19322" fill="none">
                              <a:moveTo>
                                <a:pt x="0" y="15720"/>
                              </a:moveTo>
                              <a:arcTo wR="21600" hR="21600" stAng="-10224045" swAng="3230996"/>
                            </a:path>
                            <a:path w="21298" h="19322" stroke="0">
                              <a:moveTo>
                                <a:pt x="0" y="15720"/>
                              </a:moveTo>
                              <a:arcTo wR="21600" hR="21600" stAng="-10224045" swAng="3230996"/>
                              <a:lnTo>
                                <a:pt x="21298" y="19322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14401" name="Group 14400"/>
                      <p:cNvGrpSpPr>
                        <a:grpSpLocks noChangeAspect="1"/>
                      </p:cNvGrpSpPr>
                      <p:nvPr/>
                    </p:nvGrpSpPr>
                    <p:grpSpPr>
                      <a:xfrm flipH="1">
                        <a:off x="4276" y="2572"/>
                        <a:ext cx="144" cy="161"/>
                        <a:chOff x="1968" y="1279"/>
                        <a:chExt cx="160" cy="161"/>
                      </a:xfrm>
                    </p:grpSpPr>
                    <p:sp>
                      <p:nvSpPr>
                        <p:cNvPr id="14402" name="Freeform 14401"/>
                        <p:cNvSpPr>
                          <a:spLocks noChangeAspect="1"/>
                        </p:cNvSpPr>
                        <p:nvPr/>
                      </p:nvSpPr>
                      <p:spPr>
                        <a:xfrm rot="-3769143" flipH="1">
                          <a:off x="1971" y="1311"/>
                          <a:ext cx="160" cy="97"/>
                        </a:xfrm>
                        <a:custGeom>
                          <a:avLst/>
                          <a:gdLst>
                            <a:gd name="txL" fmla="*/ 0 w 21298"/>
                            <a:gd name="txT" fmla="*/ 0 h 19322"/>
                            <a:gd name="txR" fmla="*/ 21298 w 21298"/>
                            <a:gd name="txB" fmla="*/ 19322 h 19322"/>
                          </a:gdLst>
                          <a:ahLst/>
                          <a:cxnLst>
                            <a:cxn ang="180">
                              <a:pos x="0" y="15720"/>
                            </a:cxn>
                            <a:cxn ang="270">
                              <a:pos x="11643" y="0"/>
                            </a:cxn>
                            <a:cxn ang="0">
                              <a:pos x="21298" y="19322"/>
                            </a:cxn>
                          </a:cxnLst>
                          <a:rect l="txL" t="txT" r="txR" b="txB"/>
                          <a:pathLst>
                            <a:path w="21298" h="19322" fill="none">
                              <a:moveTo>
                                <a:pt x="0" y="15720"/>
                              </a:moveTo>
                              <a:arcTo wR="21600" hR="21600" stAng="-10224045" swAng="3230996"/>
                            </a:path>
                            <a:path w="21298" h="19322" stroke="0">
                              <a:moveTo>
                                <a:pt x="0" y="15720"/>
                              </a:moveTo>
                              <a:arcTo wR="21600" hR="21600" stAng="-10224045" swAng="3230996"/>
                              <a:lnTo>
                                <a:pt x="21298" y="19322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14403" name="Freeform 14402"/>
                        <p:cNvSpPr>
                          <a:spLocks noChangeAspect="1"/>
                        </p:cNvSpPr>
                        <p:nvPr/>
                      </p:nvSpPr>
                      <p:spPr>
                        <a:xfrm rot="-45352522" flipH="1">
                          <a:off x="1968" y="1279"/>
                          <a:ext cx="160" cy="97"/>
                        </a:xfrm>
                        <a:custGeom>
                          <a:avLst/>
                          <a:gdLst>
                            <a:gd name="txL" fmla="*/ 0 w 21298"/>
                            <a:gd name="txT" fmla="*/ 0 h 19322"/>
                            <a:gd name="txR" fmla="*/ 21298 w 21298"/>
                            <a:gd name="txB" fmla="*/ 19322 h 19322"/>
                          </a:gdLst>
                          <a:ahLst/>
                          <a:cxnLst>
                            <a:cxn ang="180">
                              <a:pos x="0" y="15720"/>
                            </a:cxn>
                            <a:cxn ang="270">
                              <a:pos x="11643" y="0"/>
                            </a:cxn>
                            <a:cxn ang="0">
                              <a:pos x="21298" y="19322"/>
                            </a:cxn>
                          </a:cxnLst>
                          <a:rect l="txL" t="txT" r="txR" b="txB"/>
                          <a:pathLst>
                            <a:path w="21298" h="19322" fill="none">
                              <a:moveTo>
                                <a:pt x="0" y="15720"/>
                              </a:moveTo>
                              <a:arcTo wR="21600" hR="21600" stAng="-10224045" swAng="3230996"/>
                            </a:path>
                            <a:path w="21298" h="19322" stroke="0">
                              <a:moveTo>
                                <a:pt x="0" y="15720"/>
                              </a:moveTo>
                              <a:arcTo wR="21600" hR="21600" stAng="-10224045" swAng="3230996"/>
                              <a:lnTo>
                                <a:pt x="21298" y="19322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</p:grpSp>
                </p:grpSp>
              </p:grpSp>
              <p:grpSp>
                <p:nvGrpSpPr>
                  <p:cNvPr id="14404" name="Group 14403"/>
                  <p:cNvGrpSpPr>
                    <a:grpSpLocks noChangeAspect="1"/>
                  </p:cNvGrpSpPr>
                  <p:nvPr/>
                </p:nvGrpSpPr>
                <p:grpSpPr>
                  <a:xfrm>
                    <a:off x="2304" y="405"/>
                    <a:ext cx="2972" cy="1995"/>
                    <a:chOff x="2304" y="405"/>
                    <a:chExt cx="2972" cy="1995"/>
                  </a:xfrm>
                </p:grpSpPr>
                <p:grpSp>
                  <p:nvGrpSpPr>
                    <p:cNvPr id="14405" name="Group 14404"/>
                    <p:cNvGrpSpPr>
                      <a:grpSpLocks noChangeAspect="1"/>
                    </p:cNvGrpSpPr>
                    <p:nvPr/>
                  </p:nvGrpSpPr>
                  <p:grpSpPr>
                    <a:xfrm>
                      <a:off x="2304" y="405"/>
                      <a:ext cx="2972" cy="1995"/>
                      <a:chOff x="2622" y="261"/>
                      <a:chExt cx="2972" cy="1995"/>
                    </a:xfrm>
                  </p:grpSpPr>
                  <p:sp>
                    <p:nvSpPr>
                      <p:cNvPr id="14406" name="Freeform 14405"/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2622" y="261"/>
                        <a:ext cx="2972" cy="1670"/>
                      </a:xfrm>
                      <a:custGeom>
                        <a:avLst/>
                        <a:gdLst/>
                        <a:ahLst/>
                        <a:cxnLst/>
                        <a:pathLst>
                          <a:path w="2972" h="1670">
                            <a:moveTo>
                              <a:pt x="834" y="1670"/>
                            </a:moveTo>
                            <a:cubicBezTo>
                              <a:pt x="484" y="1615"/>
                              <a:pt x="228" y="1403"/>
                              <a:pt x="114" y="1222"/>
                            </a:cubicBezTo>
                            <a:cubicBezTo>
                              <a:pt x="0" y="1041"/>
                              <a:pt x="30" y="696"/>
                              <a:pt x="148" y="586"/>
                            </a:cubicBezTo>
                            <a:cubicBezTo>
                              <a:pt x="266" y="476"/>
                              <a:pt x="538" y="374"/>
                              <a:pt x="748" y="592"/>
                            </a:cubicBezTo>
                            <a:cubicBezTo>
                              <a:pt x="554" y="315"/>
                              <a:pt x="774" y="168"/>
                              <a:pt x="876" y="86"/>
                            </a:cubicBezTo>
                            <a:cubicBezTo>
                              <a:pt x="978" y="0"/>
                              <a:pt x="1242" y="15"/>
                              <a:pt x="1359" y="78"/>
                            </a:cubicBezTo>
                            <a:cubicBezTo>
                              <a:pt x="1476" y="141"/>
                              <a:pt x="1571" y="247"/>
                              <a:pt x="1578" y="465"/>
                            </a:cubicBezTo>
                            <a:cubicBezTo>
                              <a:pt x="1639" y="196"/>
                              <a:pt x="1743" y="195"/>
                              <a:pt x="1857" y="160"/>
                            </a:cubicBezTo>
                            <a:cubicBezTo>
                              <a:pt x="1967" y="126"/>
                              <a:pt x="2163" y="174"/>
                              <a:pt x="2238" y="262"/>
                            </a:cubicBezTo>
                            <a:cubicBezTo>
                              <a:pt x="2313" y="350"/>
                              <a:pt x="2350" y="502"/>
                              <a:pt x="2309" y="688"/>
                            </a:cubicBezTo>
                            <a:cubicBezTo>
                              <a:pt x="2418" y="502"/>
                              <a:pt x="2705" y="583"/>
                              <a:pt x="2799" y="663"/>
                            </a:cubicBezTo>
                            <a:cubicBezTo>
                              <a:pt x="2893" y="743"/>
                              <a:pt x="2972" y="1020"/>
                              <a:pt x="2874" y="1168"/>
                            </a:cubicBezTo>
                            <a:cubicBezTo>
                              <a:pt x="2776" y="1316"/>
                              <a:pt x="2553" y="1468"/>
                              <a:pt x="2213" y="1552"/>
                            </a:cubicBezTo>
                            <a:lnTo>
                              <a:pt x="834" y="1670"/>
                            </a:lnTo>
                            <a:close/>
                          </a:path>
                        </a:pathLst>
                      </a:custGeom>
                      <a:gradFill rotWithShape="1">
                        <a:gsLst>
                          <a:gs pos="0">
                            <a:srgbClr val="760000">
                              <a:alpha val="100000"/>
                            </a:srgbClr>
                          </a:gs>
                          <a:gs pos="50000">
                            <a:srgbClr val="FF0000">
                              <a:alpha val="100000"/>
                            </a:srgbClr>
                          </a:gs>
                          <a:gs pos="100000">
                            <a:srgbClr val="760000">
                              <a:alpha val="100000"/>
                            </a:srgbClr>
                          </a:gs>
                        </a:gsLst>
                        <a:lin ang="2700000" scaled="1"/>
                        <a:tileRect/>
                      </a:gradFill>
                      <a:ln w="28575" cap="flat" cmpd="sng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14407" name="Freeform 14406"/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2928" y="1588"/>
                        <a:ext cx="2338" cy="668"/>
                      </a:xfrm>
                      <a:custGeom>
                        <a:avLst/>
                        <a:gdLst/>
                        <a:ahLst/>
                        <a:cxnLst/>
                        <a:pathLst>
                          <a:path w="1468" h="347">
                            <a:moveTo>
                              <a:pt x="140" y="331"/>
                            </a:moveTo>
                            <a:cubicBezTo>
                              <a:pt x="254" y="315"/>
                              <a:pt x="539" y="168"/>
                              <a:pt x="743" y="167"/>
                            </a:cubicBezTo>
                            <a:cubicBezTo>
                              <a:pt x="947" y="166"/>
                              <a:pt x="1258" y="319"/>
                              <a:pt x="1363" y="327"/>
                            </a:cubicBezTo>
                            <a:cubicBezTo>
                              <a:pt x="1468" y="335"/>
                              <a:pt x="1444" y="264"/>
                              <a:pt x="1375" y="215"/>
                            </a:cubicBezTo>
                            <a:cubicBezTo>
                              <a:pt x="1306" y="166"/>
                              <a:pt x="1094" y="60"/>
                              <a:pt x="948" y="31"/>
                            </a:cubicBezTo>
                            <a:cubicBezTo>
                              <a:pt x="802" y="2"/>
                              <a:pt x="647" y="0"/>
                              <a:pt x="499" y="39"/>
                            </a:cubicBezTo>
                            <a:cubicBezTo>
                              <a:pt x="351" y="78"/>
                              <a:pt x="120" y="214"/>
                              <a:pt x="60" y="263"/>
                            </a:cubicBezTo>
                            <a:cubicBezTo>
                              <a:pt x="0" y="312"/>
                              <a:pt x="26" y="347"/>
                              <a:pt x="140" y="331"/>
                            </a:cubicBezTo>
                            <a:close/>
                          </a:path>
                        </a:pathLst>
                      </a:custGeom>
                      <a:solidFill>
                        <a:srgbClr val="FF0000">
                          <a:alpha val="100000"/>
                        </a:srgbClr>
                      </a:solidFill>
                      <a:ln w="28575" cap="flat" cmpd="sng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408" name="Group 14407"/>
                    <p:cNvGrpSpPr>
                      <a:grpSpLocks noChangeAspect="1"/>
                    </p:cNvGrpSpPr>
                    <p:nvPr/>
                  </p:nvGrpSpPr>
                  <p:grpSpPr>
                    <a:xfrm>
                      <a:off x="2948" y="1440"/>
                      <a:ext cx="1852" cy="276"/>
                      <a:chOff x="2948" y="1440"/>
                      <a:chExt cx="1852" cy="276"/>
                    </a:xfrm>
                  </p:grpSpPr>
                  <p:sp>
                    <p:nvSpPr>
                      <p:cNvPr id="14409" name="Freeform 14408"/>
                      <p:cNvSpPr>
                        <a:spLocks noChangeAspect="1"/>
                      </p:cNvSpPr>
                      <p:nvPr/>
                    </p:nvSpPr>
                    <p:spPr>
                      <a:xfrm rot="-741749">
                        <a:off x="2948" y="1568"/>
                        <a:ext cx="642" cy="148"/>
                      </a:xfrm>
                      <a:custGeom>
                        <a:avLst/>
                        <a:gdLst/>
                        <a:ahLst/>
                        <a:cxnLst/>
                        <a:pathLst>
                          <a:path w="864" h="252">
                            <a:moveTo>
                              <a:pt x="0" y="96"/>
                            </a:moveTo>
                            <a:cubicBezTo>
                              <a:pt x="73" y="118"/>
                              <a:pt x="240" y="252"/>
                              <a:pt x="440" y="228"/>
                            </a:cubicBezTo>
                            <a:cubicBezTo>
                              <a:pt x="640" y="204"/>
                              <a:pt x="776" y="48"/>
                              <a:pt x="864" y="0"/>
                            </a:cubicBezTo>
                          </a:path>
                        </a:pathLst>
                      </a:custGeom>
                      <a:noFill/>
                      <a:ln w="38100" cap="flat" cmpd="sng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14410" name="Freeform 14409"/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3566" y="1440"/>
                        <a:ext cx="642" cy="148"/>
                      </a:xfrm>
                      <a:custGeom>
                        <a:avLst/>
                        <a:gdLst/>
                        <a:ahLst/>
                        <a:cxnLst/>
                        <a:pathLst>
                          <a:path w="864" h="252">
                            <a:moveTo>
                              <a:pt x="0" y="96"/>
                            </a:moveTo>
                            <a:cubicBezTo>
                              <a:pt x="73" y="118"/>
                              <a:pt x="240" y="252"/>
                              <a:pt x="440" y="228"/>
                            </a:cubicBezTo>
                            <a:cubicBezTo>
                              <a:pt x="640" y="204"/>
                              <a:pt x="776" y="48"/>
                              <a:pt x="864" y="0"/>
                            </a:cubicBezTo>
                          </a:path>
                        </a:pathLst>
                      </a:custGeom>
                      <a:noFill/>
                      <a:ln w="38100" cap="flat" cmpd="sng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14411" name="Freeform 14410"/>
                      <p:cNvSpPr>
                        <a:spLocks noChangeAspect="1"/>
                      </p:cNvSpPr>
                      <p:nvPr/>
                    </p:nvSpPr>
                    <p:spPr>
                      <a:xfrm rot="1623011">
                        <a:off x="4158" y="1536"/>
                        <a:ext cx="642" cy="144"/>
                      </a:xfrm>
                      <a:custGeom>
                        <a:avLst/>
                        <a:gdLst/>
                        <a:ahLst/>
                        <a:cxnLst/>
                        <a:pathLst>
                          <a:path w="864" h="252">
                            <a:moveTo>
                              <a:pt x="0" y="96"/>
                            </a:moveTo>
                            <a:cubicBezTo>
                              <a:pt x="73" y="118"/>
                              <a:pt x="240" y="252"/>
                              <a:pt x="440" y="228"/>
                            </a:cubicBezTo>
                            <a:cubicBezTo>
                              <a:pt x="640" y="204"/>
                              <a:pt x="776" y="48"/>
                              <a:pt x="864" y="0"/>
                            </a:cubicBezTo>
                          </a:path>
                        </a:pathLst>
                      </a:custGeom>
                      <a:noFill/>
                      <a:ln w="38100" cap="flat" cmpd="sng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</p:grpSp>
              </p:grpSp>
              <p:sp>
                <p:nvSpPr>
                  <p:cNvPr id="14412" name="Freeform 14411"/>
                  <p:cNvSpPr>
                    <a:spLocks noChangeAspect="1"/>
                  </p:cNvSpPr>
                  <p:nvPr/>
                </p:nvSpPr>
                <p:spPr>
                  <a:xfrm>
                    <a:off x="4328" y="2128"/>
                    <a:ext cx="436" cy="377"/>
                  </a:xfrm>
                  <a:custGeom>
                    <a:avLst/>
                    <a:gdLst/>
                    <a:ahLst/>
                    <a:cxnLst/>
                    <a:pathLst>
                      <a:path w="436" h="377">
                        <a:moveTo>
                          <a:pt x="0" y="0"/>
                        </a:moveTo>
                        <a:lnTo>
                          <a:pt x="380" y="377"/>
                        </a:lnTo>
                        <a:lnTo>
                          <a:pt x="436" y="213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4413" name="Freeform 14412"/>
                  <p:cNvSpPr>
                    <a:spLocks noChangeAspect="1"/>
                  </p:cNvSpPr>
                  <p:nvPr/>
                </p:nvSpPr>
                <p:spPr>
                  <a:xfrm>
                    <a:off x="4524" y="2356"/>
                    <a:ext cx="240" cy="437"/>
                  </a:xfrm>
                  <a:custGeom>
                    <a:avLst/>
                    <a:gdLst/>
                    <a:ahLst/>
                    <a:cxnLst/>
                    <a:pathLst>
                      <a:path w="240" h="437">
                        <a:moveTo>
                          <a:pt x="0" y="0"/>
                        </a:moveTo>
                        <a:lnTo>
                          <a:pt x="184" y="437"/>
                        </a:lnTo>
                        <a:lnTo>
                          <a:pt x="240" y="273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4414" name="Freeform 14413"/>
                  <p:cNvSpPr>
                    <a:spLocks noChangeAspect="1"/>
                  </p:cNvSpPr>
                  <p:nvPr/>
                </p:nvSpPr>
                <p:spPr>
                  <a:xfrm>
                    <a:off x="4380" y="2428"/>
                    <a:ext cx="360" cy="412"/>
                  </a:xfrm>
                  <a:custGeom>
                    <a:avLst/>
                    <a:gdLst/>
                    <a:ahLst/>
                    <a:cxnLst/>
                    <a:pathLst>
                      <a:path w="360" h="412">
                        <a:moveTo>
                          <a:pt x="0" y="0"/>
                        </a:moveTo>
                        <a:lnTo>
                          <a:pt x="212" y="412"/>
                        </a:lnTo>
                        <a:lnTo>
                          <a:pt x="360" y="249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4415" name="Freeform 14414"/>
                  <p:cNvSpPr>
                    <a:spLocks noChangeAspect="1"/>
                  </p:cNvSpPr>
                  <p:nvPr/>
                </p:nvSpPr>
                <p:spPr>
                  <a:xfrm>
                    <a:off x="3620" y="1972"/>
                    <a:ext cx="184" cy="348"/>
                  </a:xfrm>
                  <a:custGeom>
                    <a:avLst/>
                    <a:gdLst/>
                    <a:ahLst/>
                    <a:cxnLst/>
                    <a:pathLst>
                      <a:path w="184" h="348">
                        <a:moveTo>
                          <a:pt x="0" y="0"/>
                        </a:moveTo>
                        <a:lnTo>
                          <a:pt x="40" y="348"/>
                        </a:lnTo>
                        <a:lnTo>
                          <a:pt x="184" y="25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4416" name="Freeform 14415"/>
                  <p:cNvSpPr>
                    <a:spLocks noChangeAspect="1"/>
                  </p:cNvSpPr>
                  <p:nvPr/>
                </p:nvSpPr>
                <p:spPr>
                  <a:xfrm>
                    <a:off x="3516" y="1984"/>
                    <a:ext cx="144" cy="240"/>
                  </a:xfrm>
                  <a:custGeom>
                    <a:avLst/>
                    <a:gdLst/>
                    <a:ahLst/>
                    <a:cxnLst/>
                    <a:pathLst>
                      <a:path w="144" h="240">
                        <a:moveTo>
                          <a:pt x="96" y="0"/>
                        </a:moveTo>
                        <a:lnTo>
                          <a:pt x="0" y="192"/>
                        </a:lnTo>
                        <a:lnTo>
                          <a:pt x="144" y="240"/>
                        </a:lnTo>
                        <a:lnTo>
                          <a:pt x="96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4417" name="Freeform 14416"/>
                  <p:cNvSpPr>
                    <a:spLocks noChangeAspect="1"/>
                  </p:cNvSpPr>
                  <p:nvPr/>
                </p:nvSpPr>
                <p:spPr>
                  <a:xfrm>
                    <a:off x="2816" y="2224"/>
                    <a:ext cx="344" cy="288"/>
                  </a:xfrm>
                  <a:custGeom>
                    <a:avLst/>
                    <a:gdLst/>
                    <a:ahLst/>
                    <a:cxnLst/>
                    <a:pathLst>
                      <a:path w="344" h="288">
                        <a:moveTo>
                          <a:pt x="344" y="0"/>
                        </a:moveTo>
                        <a:lnTo>
                          <a:pt x="0" y="148"/>
                        </a:lnTo>
                        <a:lnTo>
                          <a:pt x="96" y="288"/>
                        </a:lnTo>
                        <a:lnTo>
                          <a:pt x="344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4418" name="Freeform 14417"/>
                  <p:cNvSpPr>
                    <a:spLocks noChangeAspect="1"/>
                  </p:cNvSpPr>
                  <p:nvPr/>
                </p:nvSpPr>
                <p:spPr>
                  <a:xfrm>
                    <a:off x="3323" y="1972"/>
                    <a:ext cx="293" cy="283"/>
                  </a:xfrm>
                  <a:custGeom>
                    <a:avLst/>
                    <a:gdLst/>
                    <a:ahLst/>
                    <a:cxnLst/>
                    <a:pathLst>
                      <a:path w="293" h="283">
                        <a:moveTo>
                          <a:pt x="293" y="0"/>
                        </a:moveTo>
                        <a:lnTo>
                          <a:pt x="0" y="240"/>
                        </a:lnTo>
                        <a:lnTo>
                          <a:pt x="168" y="283"/>
                        </a:lnTo>
                        <a:lnTo>
                          <a:pt x="293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4419" name="Freeform 14418"/>
                  <p:cNvSpPr>
                    <a:spLocks noChangeAspect="1"/>
                  </p:cNvSpPr>
                  <p:nvPr/>
                </p:nvSpPr>
                <p:spPr>
                  <a:xfrm>
                    <a:off x="2981" y="2200"/>
                    <a:ext cx="231" cy="402"/>
                  </a:xfrm>
                  <a:custGeom>
                    <a:avLst/>
                    <a:gdLst/>
                    <a:ahLst/>
                    <a:cxnLst/>
                    <a:pathLst>
                      <a:path w="231" h="402">
                        <a:moveTo>
                          <a:pt x="231" y="0"/>
                        </a:moveTo>
                        <a:lnTo>
                          <a:pt x="0" y="402"/>
                        </a:lnTo>
                        <a:lnTo>
                          <a:pt x="173" y="392"/>
                        </a:lnTo>
                        <a:lnTo>
                          <a:pt x="231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4420" name="Freeform 14419"/>
                  <p:cNvSpPr>
                    <a:spLocks noChangeAspect="1"/>
                  </p:cNvSpPr>
                  <p:nvPr/>
                </p:nvSpPr>
                <p:spPr>
                  <a:xfrm>
                    <a:off x="3156" y="1984"/>
                    <a:ext cx="424" cy="309"/>
                  </a:xfrm>
                  <a:custGeom>
                    <a:avLst/>
                    <a:gdLst/>
                    <a:ahLst/>
                    <a:cxnLst/>
                    <a:pathLst>
                      <a:path w="424" h="309">
                        <a:moveTo>
                          <a:pt x="424" y="0"/>
                        </a:moveTo>
                        <a:lnTo>
                          <a:pt x="0" y="192"/>
                        </a:lnTo>
                        <a:lnTo>
                          <a:pt x="155" y="309"/>
                        </a:lnTo>
                        <a:lnTo>
                          <a:pt x="424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4421" name="Freeform 14420"/>
                  <p:cNvSpPr>
                    <a:spLocks noChangeAspect="1"/>
                  </p:cNvSpPr>
                  <p:nvPr/>
                </p:nvSpPr>
                <p:spPr>
                  <a:xfrm>
                    <a:off x="2940" y="2212"/>
                    <a:ext cx="248" cy="252"/>
                  </a:xfrm>
                  <a:custGeom>
                    <a:avLst/>
                    <a:gdLst/>
                    <a:ahLst/>
                    <a:cxnLst/>
                    <a:pathLst>
                      <a:path w="248" h="252">
                        <a:moveTo>
                          <a:pt x="248" y="0"/>
                        </a:moveTo>
                        <a:lnTo>
                          <a:pt x="0" y="204"/>
                        </a:lnTo>
                        <a:lnTo>
                          <a:pt x="144" y="252"/>
                        </a:lnTo>
                        <a:lnTo>
                          <a:pt x="248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4422" name="Freeform 14421"/>
                  <p:cNvSpPr>
                    <a:spLocks noChangeAspect="1"/>
                  </p:cNvSpPr>
                  <p:nvPr/>
                </p:nvSpPr>
                <p:spPr>
                  <a:xfrm>
                    <a:off x="4459" y="2306"/>
                    <a:ext cx="373" cy="347"/>
                  </a:xfrm>
                  <a:custGeom>
                    <a:avLst/>
                    <a:gdLst/>
                    <a:ahLst/>
                    <a:cxnLst/>
                    <a:pathLst>
                      <a:path w="373" h="347">
                        <a:moveTo>
                          <a:pt x="0" y="0"/>
                        </a:moveTo>
                        <a:lnTo>
                          <a:pt x="186" y="347"/>
                        </a:lnTo>
                        <a:lnTo>
                          <a:pt x="373" y="254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4423" name="Freeform 14422"/>
                  <p:cNvSpPr>
                    <a:spLocks noChangeAspect="1"/>
                  </p:cNvSpPr>
                  <p:nvPr/>
                </p:nvSpPr>
                <p:spPr>
                  <a:xfrm>
                    <a:off x="4336" y="2132"/>
                    <a:ext cx="311" cy="433"/>
                  </a:xfrm>
                  <a:custGeom>
                    <a:avLst/>
                    <a:gdLst/>
                    <a:ahLst/>
                    <a:cxnLst/>
                    <a:pathLst>
                      <a:path w="311" h="433">
                        <a:moveTo>
                          <a:pt x="0" y="0"/>
                        </a:moveTo>
                        <a:lnTo>
                          <a:pt x="197" y="433"/>
                        </a:lnTo>
                        <a:lnTo>
                          <a:pt x="311" y="303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</p:grpSp>
            <p:grpSp>
              <p:nvGrpSpPr>
                <p:cNvPr id="14424" name="Group 14423"/>
                <p:cNvGrpSpPr>
                  <a:grpSpLocks noChangeAspect="1"/>
                </p:cNvGrpSpPr>
                <p:nvPr/>
              </p:nvGrpSpPr>
              <p:grpSpPr>
                <a:xfrm>
                  <a:off x="3168" y="2602"/>
                  <a:ext cx="1319" cy="336"/>
                  <a:chOff x="3168" y="2592"/>
                  <a:chExt cx="1319" cy="336"/>
                </a:xfrm>
              </p:grpSpPr>
              <p:sp>
                <p:nvSpPr>
                  <p:cNvPr id="14425" name="Oval 14424"/>
                  <p:cNvSpPr>
                    <a:spLocks noChangeAspect="1"/>
                  </p:cNvSpPr>
                  <p:nvPr/>
                </p:nvSpPr>
                <p:spPr>
                  <a:xfrm>
                    <a:off x="3744" y="2688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4426" name="Oval 14425"/>
                  <p:cNvSpPr>
                    <a:spLocks noChangeAspect="1"/>
                  </p:cNvSpPr>
                  <p:nvPr/>
                </p:nvSpPr>
                <p:spPr>
                  <a:xfrm>
                    <a:off x="3600" y="2736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4427" name="Oval 14426"/>
                  <p:cNvSpPr>
                    <a:spLocks noChangeAspect="1"/>
                  </p:cNvSpPr>
                  <p:nvPr/>
                </p:nvSpPr>
                <p:spPr>
                  <a:xfrm>
                    <a:off x="3696" y="2784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4428" name="Oval 14427"/>
                  <p:cNvSpPr>
                    <a:spLocks noChangeAspect="1"/>
                  </p:cNvSpPr>
                  <p:nvPr/>
                </p:nvSpPr>
                <p:spPr>
                  <a:xfrm>
                    <a:off x="3504" y="2832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4429" name="Oval 14428"/>
                  <p:cNvSpPr>
                    <a:spLocks noChangeAspect="1"/>
                  </p:cNvSpPr>
                  <p:nvPr/>
                </p:nvSpPr>
                <p:spPr>
                  <a:xfrm>
                    <a:off x="3408" y="2832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4430" name="Oval 14429"/>
                  <p:cNvSpPr>
                    <a:spLocks noChangeAspect="1"/>
                  </p:cNvSpPr>
                  <p:nvPr/>
                </p:nvSpPr>
                <p:spPr>
                  <a:xfrm>
                    <a:off x="4249" y="2640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4431" name="Oval 14430"/>
                  <p:cNvSpPr>
                    <a:spLocks noChangeAspect="1"/>
                  </p:cNvSpPr>
                  <p:nvPr/>
                </p:nvSpPr>
                <p:spPr>
                  <a:xfrm>
                    <a:off x="4441" y="2640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4432" name="Oval 14431"/>
                  <p:cNvSpPr>
                    <a:spLocks noChangeAspect="1"/>
                  </p:cNvSpPr>
                  <p:nvPr/>
                </p:nvSpPr>
                <p:spPr>
                  <a:xfrm>
                    <a:off x="4368" y="2665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4433" name="Oval 14432"/>
                  <p:cNvSpPr>
                    <a:spLocks noChangeAspect="1"/>
                  </p:cNvSpPr>
                  <p:nvPr/>
                </p:nvSpPr>
                <p:spPr>
                  <a:xfrm>
                    <a:off x="4176" y="2688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4434" name="Oval 14433"/>
                  <p:cNvSpPr>
                    <a:spLocks noChangeAspect="1"/>
                  </p:cNvSpPr>
                  <p:nvPr/>
                </p:nvSpPr>
                <p:spPr>
                  <a:xfrm>
                    <a:off x="4464" y="2736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4435" name="Oval 14434"/>
                  <p:cNvSpPr>
                    <a:spLocks noChangeAspect="1"/>
                  </p:cNvSpPr>
                  <p:nvPr/>
                </p:nvSpPr>
                <p:spPr>
                  <a:xfrm>
                    <a:off x="4320" y="2736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4436" name="Oval 14435"/>
                  <p:cNvSpPr>
                    <a:spLocks noChangeAspect="1"/>
                  </p:cNvSpPr>
                  <p:nvPr/>
                </p:nvSpPr>
                <p:spPr>
                  <a:xfrm>
                    <a:off x="3289" y="2809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4437" name="Oval 14436"/>
                  <p:cNvSpPr>
                    <a:spLocks noChangeAspect="1"/>
                  </p:cNvSpPr>
                  <p:nvPr/>
                </p:nvSpPr>
                <p:spPr>
                  <a:xfrm>
                    <a:off x="3385" y="2905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4438" name="Oval 14437"/>
                  <p:cNvSpPr>
                    <a:spLocks noChangeAspect="1"/>
                  </p:cNvSpPr>
                  <p:nvPr/>
                </p:nvSpPr>
                <p:spPr>
                  <a:xfrm>
                    <a:off x="3619" y="2823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4439" name="Oval 14438"/>
                  <p:cNvSpPr>
                    <a:spLocks noChangeAspect="1"/>
                  </p:cNvSpPr>
                  <p:nvPr/>
                </p:nvSpPr>
                <p:spPr>
                  <a:xfrm>
                    <a:off x="3961" y="2592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4440" name="Oval 14439"/>
                  <p:cNvSpPr>
                    <a:spLocks noChangeAspect="1"/>
                  </p:cNvSpPr>
                  <p:nvPr/>
                </p:nvSpPr>
                <p:spPr>
                  <a:xfrm>
                    <a:off x="4057" y="2688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4441" name="Oval 14440"/>
                  <p:cNvSpPr>
                    <a:spLocks noChangeAspect="1"/>
                  </p:cNvSpPr>
                  <p:nvPr/>
                </p:nvSpPr>
                <p:spPr>
                  <a:xfrm>
                    <a:off x="3168" y="2761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</p:grpSp>
          </p:grpSp>
          <p:sp>
            <p:nvSpPr>
              <p:cNvPr id="14442" name="Freeform 14441"/>
              <p:cNvSpPr>
                <a:spLocks noChangeAspect="1"/>
              </p:cNvSpPr>
              <p:nvPr/>
            </p:nvSpPr>
            <p:spPr>
              <a:xfrm>
                <a:off x="4341" y="2169"/>
                <a:ext cx="247" cy="431"/>
              </a:xfrm>
              <a:custGeom>
                <a:avLst/>
                <a:gdLst/>
                <a:ahLst/>
                <a:cxnLst/>
                <a:pathLst>
                  <a:path w="247" h="431">
                    <a:moveTo>
                      <a:pt x="0" y="0"/>
                    </a:moveTo>
                    <a:lnTo>
                      <a:pt x="24" y="300"/>
                    </a:lnTo>
                    <a:lnTo>
                      <a:pt x="247" y="43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443" name="Freeform 14442"/>
              <p:cNvSpPr>
                <a:spLocks noChangeAspect="1"/>
              </p:cNvSpPr>
              <p:nvPr/>
            </p:nvSpPr>
            <p:spPr>
              <a:xfrm>
                <a:off x="4134" y="2088"/>
                <a:ext cx="339" cy="198"/>
              </a:xfrm>
              <a:custGeom>
                <a:avLst/>
                <a:gdLst/>
                <a:ahLst/>
                <a:cxnLst/>
                <a:pathLst>
                  <a:path w="339" h="198">
                    <a:moveTo>
                      <a:pt x="0" y="0"/>
                    </a:moveTo>
                    <a:lnTo>
                      <a:pt x="183" y="198"/>
                    </a:lnTo>
                    <a:lnTo>
                      <a:pt x="339" y="9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444" name="Freeform 14443"/>
              <p:cNvSpPr>
                <a:spLocks noChangeAspect="1"/>
              </p:cNvSpPr>
              <p:nvPr/>
            </p:nvSpPr>
            <p:spPr>
              <a:xfrm>
                <a:off x="4092" y="2091"/>
                <a:ext cx="303" cy="123"/>
              </a:xfrm>
              <a:custGeom>
                <a:avLst/>
                <a:gdLst/>
                <a:ahLst/>
                <a:cxnLst/>
                <a:pathLst>
                  <a:path w="303" h="123">
                    <a:moveTo>
                      <a:pt x="0" y="3"/>
                    </a:moveTo>
                    <a:lnTo>
                      <a:pt x="135" y="123"/>
                    </a:lnTo>
                    <a:lnTo>
                      <a:pt x="303" y="0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14445" name="Group 14444"/>
            <p:cNvGrpSpPr/>
            <p:nvPr/>
          </p:nvGrpSpPr>
          <p:grpSpPr>
            <a:xfrm>
              <a:off x="137" y="2061"/>
              <a:ext cx="2983" cy="1874"/>
              <a:chOff x="137" y="2061"/>
              <a:chExt cx="2983" cy="1874"/>
            </a:xfrm>
          </p:grpSpPr>
          <p:sp>
            <p:nvSpPr>
              <p:cNvPr id="14446" name="Freeform 14445"/>
              <p:cNvSpPr>
                <a:spLocks noChangeAspect="1"/>
              </p:cNvSpPr>
              <p:nvPr/>
            </p:nvSpPr>
            <p:spPr>
              <a:xfrm rot="2084807" flipH="1">
                <a:off x="137" y="2297"/>
                <a:ext cx="412" cy="402"/>
              </a:xfrm>
              <a:custGeom>
                <a:avLst/>
                <a:gdLst/>
                <a:ahLst/>
                <a:cxnLst/>
                <a:pathLst>
                  <a:path w="440" h="421">
                    <a:moveTo>
                      <a:pt x="13" y="114"/>
                    </a:moveTo>
                    <a:cubicBezTo>
                      <a:pt x="105" y="210"/>
                      <a:pt x="0" y="292"/>
                      <a:pt x="10" y="327"/>
                    </a:cubicBezTo>
                    <a:cubicBezTo>
                      <a:pt x="19" y="363"/>
                      <a:pt x="51" y="344"/>
                      <a:pt x="67" y="328"/>
                    </a:cubicBezTo>
                    <a:cubicBezTo>
                      <a:pt x="102" y="291"/>
                      <a:pt x="107" y="254"/>
                      <a:pt x="135" y="266"/>
                    </a:cubicBezTo>
                    <a:cubicBezTo>
                      <a:pt x="163" y="278"/>
                      <a:pt x="213" y="383"/>
                      <a:pt x="237" y="402"/>
                    </a:cubicBezTo>
                    <a:cubicBezTo>
                      <a:pt x="261" y="421"/>
                      <a:pt x="289" y="410"/>
                      <a:pt x="282" y="381"/>
                    </a:cubicBezTo>
                    <a:cubicBezTo>
                      <a:pt x="275" y="352"/>
                      <a:pt x="186" y="230"/>
                      <a:pt x="193" y="230"/>
                    </a:cubicBezTo>
                    <a:cubicBezTo>
                      <a:pt x="200" y="230"/>
                      <a:pt x="299" y="363"/>
                      <a:pt x="327" y="381"/>
                    </a:cubicBezTo>
                    <a:cubicBezTo>
                      <a:pt x="355" y="399"/>
                      <a:pt x="376" y="367"/>
                      <a:pt x="363" y="336"/>
                    </a:cubicBezTo>
                    <a:cubicBezTo>
                      <a:pt x="350" y="305"/>
                      <a:pt x="252" y="199"/>
                      <a:pt x="252" y="193"/>
                    </a:cubicBezTo>
                    <a:cubicBezTo>
                      <a:pt x="252" y="187"/>
                      <a:pt x="340" y="286"/>
                      <a:pt x="363" y="297"/>
                    </a:cubicBezTo>
                    <a:cubicBezTo>
                      <a:pt x="386" y="308"/>
                      <a:pt x="404" y="286"/>
                      <a:pt x="390" y="258"/>
                    </a:cubicBezTo>
                    <a:cubicBezTo>
                      <a:pt x="376" y="230"/>
                      <a:pt x="278" y="151"/>
                      <a:pt x="281" y="131"/>
                    </a:cubicBezTo>
                    <a:cubicBezTo>
                      <a:pt x="284" y="111"/>
                      <a:pt x="388" y="143"/>
                      <a:pt x="408" y="138"/>
                    </a:cubicBezTo>
                    <a:cubicBezTo>
                      <a:pt x="428" y="133"/>
                      <a:pt x="440" y="122"/>
                      <a:pt x="402" y="99"/>
                    </a:cubicBezTo>
                    <a:cubicBezTo>
                      <a:pt x="364" y="76"/>
                      <a:pt x="210" y="87"/>
                      <a:pt x="181" y="0"/>
                    </a:cubicBezTo>
                    <a:cubicBezTo>
                      <a:pt x="81" y="64"/>
                      <a:pt x="94" y="55"/>
                      <a:pt x="13" y="114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CC">
                      <a:alpha val="100000"/>
                    </a:srgbClr>
                  </a:gs>
                  <a:gs pos="50000">
                    <a:srgbClr val="FFCC99">
                      <a:alpha val="100000"/>
                    </a:srgbClr>
                  </a:gs>
                  <a:gs pos="100000">
                    <a:srgbClr val="FFFFCC">
                      <a:alpha val="100000"/>
                    </a:srgbClr>
                  </a:gs>
                </a:gsLst>
                <a:lin ang="27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447" name="Freeform 14446"/>
              <p:cNvSpPr>
                <a:spLocks noChangeAspect="1"/>
              </p:cNvSpPr>
              <p:nvPr/>
            </p:nvSpPr>
            <p:spPr>
              <a:xfrm rot="-605192">
                <a:off x="2700" y="2765"/>
                <a:ext cx="420" cy="402"/>
              </a:xfrm>
              <a:custGeom>
                <a:avLst/>
                <a:gdLst/>
                <a:ahLst/>
                <a:cxnLst/>
                <a:pathLst>
                  <a:path w="440" h="421">
                    <a:moveTo>
                      <a:pt x="13" y="114"/>
                    </a:moveTo>
                    <a:cubicBezTo>
                      <a:pt x="105" y="210"/>
                      <a:pt x="0" y="292"/>
                      <a:pt x="10" y="327"/>
                    </a:cubicBezTo>
                    <a:cubicBezTo>
                      <a:pt x="19" y="363"/>
                      <a:pt x="51" y="344"/>
                      <a:pt x="67" y="328"/>
                    </a:cubicBezTo>
                    <a:cubicBezTo>
                      <a:pt x="102" y="291"/>
                      <a:pt x="107" y="254"/>
                      <a:pt x="135" y="266"/>
                    </a:cubicBezTo>
                    <a:cubicBezTo>
                      <a:pt x="163" y="278"/>
                      <a:pt x="213" y="383"/>
                      <a:pt x="237" y="402"/>
                    </a:cubicBezTo>
                    <a:cubicBezTo>
                      <a:pt x="261" y="421"/>
                      <a:pt x="289" y="410"/>
                      <a:pt x="282" y="381"/>
                    </a:cubicBezTo>
                    <a:cubicBezTo>
                      <a:pt x="275" y="352"/>
                      <a:pt x="186" y="230"/>
                      <a:pt x="193" y="230"/>
                    </a:cubicBezTo>
                    <a:cubicBezTo>
                      <a:pt x="200" y="230"/>
                      <a:pt x="299" y="363"/>
                      <a:pt x="327" y="381"/>
                    </a:cubicBezTo>
                    <a:cubicBezTo>
                      <a:pt x="355" y="399"/>
                      <a:pt x="376" y="367"/>
                      <a:pt x="363" y="336"/>
                    </a:cubicBezTo>
                    <a:cubicBezTo>
                      <a:pt x="350" y="305"/>
                      <a:pt x="252" y="199"/>
                      <a:pt x="252" y="193"/>
                    </a:cubicBezTo>
                    <a:cubicBezTo>
                      <a:pt x="252" y="187"/>
                      <a:pt x="340" y="286"/>
                      <a:pt x="363" y="297"/>
                    </a:cubicBezTo>
                    <a:cubicBezTo>
                      <a:pt x="386" y="308"/>
                      <a:pt x="404" y="286"/>
                      <a:pt x="390" y="258"/>
                    </a:cubicBezTo>
                    <a:cubicBezTo>
                      <a:pt x="376" y="230"/>
                      <a:pt x="278" y="151"/>
                      <a:pt x="281" y="131"/>
                    </a:cubicBezTo>
                    <a:cubicBezTo>
                      <a:pt x="284" y="111"/>
                      <a:pt x="388" y="143"/>
                      <a:pt x="408" y="138"/>
                    </a:cubicBezTo>
                    <a:cubicBezTo>
                      <a:pt x="428" y="133"/>
                      <a:pt x="440" y="122"/>
                      <a:pt x="402" y="99"/>
                    </a:cubicBezTo>
                    <a:cubicBezTo>
                      <a:pt x="364" y="76"/>
                      <a:pt x="210" y="87"/>
                      <a:pt x="181" y="0"/>
                    </a:cubicBezTo>
                    <a:cubicBezTo>
                      <a:pt x="81" y="64"/>
                      <a:pt x="94" y="55"/>
                      <a:pt x="13" y="114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CC">
                      <a:alpha val="100000"/>
                    </a:srgbClr>
                  </a:gs>
                  <a:gs pos="50000">
                    <a:srgbClr val="FFCC99">
                      <a:alpha val="100000"/>
                    </a:srgbClr>
                  </a:gs>
                  <a:gs pos="100000">
                    <a:srgbClr val="FFFFCC">
                      <a:alpha val="100000"/>
                    </a:srgbClr>
                  </a:gs>
                </a:gsLst>
                <a:lin ang="27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448" name="Freeform 14447"/>
              <p:cNvSpPr>
                <a:spLocks noChangeAspect="1"/>
              </p:cNvSpPr>
              <p:nvPr/>
            </p:nvSpPr>
            <p:spPr>
              <a:xfrm rot="1818861" flipH="1">
                <a:off x="2563" y="2633"/>
                <a:ext cx="320" cy="305"/>
              </a:xfrm>
              <a:custGeom>
                <a:avLst/>
                <a:gdLst/>
                <a:ahLst/>
                <a:cxnLst/>
                <a:pathLst>
                  <a:path w="304" h="320">
                    <a:moveTo>
                      <a:pt x="208" y="32"/>
                    </a:moveTo>
                    <a:cubicBezTo>
                      <a:pt x="160" y="0"/>
                      <a:pt x="32" y="32"/>
                      <a:pt x="16" y="80"/>
                    </a:cubicBezTo>
                    <a:cubicBezTo>
                      <a:pt x="0" y="128"/>
                      <a:pt x="64" y="288"/>
                      <a:pt x="112" y="320"/>
                    </a:cubicBezTo>
                    <a:lnTo>
                      <a:pt x="304" y="272"/>
                    </a:lnTo>
                    <a:lnTo>
                      <a:pt x="208" y="32"/>
                    </a:lnTo>
                    <a:close/>
                  </a:path>
                </a:pathLst>
              </a:custGeom>
              <a:solidFill>
                <a:srgbClr val="FF9900">
                  <a:alpha val="100000"/>
                </a:srgbClr>
              </a:soli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449" name="Freeform 14448"/>
              <p:cNvSpPr>
                <a:spLocks noChangeAspect="1"/>
              </p:cNvSpPr>
              <p:nvPr/>
            </p:nvSpPr>
            <p:spPr>
              <a:xfrm>
                <a:off x="442" y="2251"/>
                <a:ext cx="290" cy="306"/>
              </a:xfrm>
              <a:custGeom>
                <a:avLst/>
                <a:gdLst/>
                <a:ahLst/>
                <a:cxnLst/>
                <a:pathLst>
                  <a:path w="304" h="320">
                    <a:moveTo>
                      <a:pt x="208" y="32"/>
                    </a:moveTo>
                    <a:cubicBezTo>
                      <a:pt x="160" y="0"/>
                      <a:pt x="32" y="32"/>
                      <a:pt x="16" y="80"/>
                    </a:cubicBezTo>
                    <a:cubicBezTo>
                      <a:pt x="0" y="128"/>
                      <a:pt x="64" y="288"/>
                      <a:pt x="112" y="320"/>
                    </a:cubicBezTo>
                    <a:lnTo>
                      <a:pt x="304" y="272"/>
                    </a:lnTo>
                    <a:lnTo>
                      <a:pt x="208" y="32"/>
                    </a:lnTo>
                    <a:close/>
                  </a:path>
                </a:pathLst>
              </a:custGeom>
              <a:solidFill>
                <a:srgbClr val="FF9900">
                  <a:alpha val="100000"/>
                </a:srgbClr>
              </a:soli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450" name="Freeform 14449"/>
              <p:cNvSpPr>
                <a:spLocks noChangeAspect="1"/>
              </p:cNvSpPr>
              <p:nvPr/>
            </p:nvSpPr>
            <p:spPr>
              <a:xfrm rot="298185">
                <a:off x="490" y="2061"/>
                <a:ext cx="1133" cy="616"/>
              </a:xfrm>
              <a:custGeom>
                <a:avLst/>
                <a:gdLst/>
                <a:ahLst/>
                <a:cxnLst/>
                <a:pathLst>
                  <a:path w="1188" h="646">
                    <a:moveTo>
                      <a:pt x="1166" y="56"/>
                    </a:moveTo>
                    <a:cubicBezTo>
                      <a:pt x="1102" y="8"/>
                      <a:pt x="766" y="0"/>
                      <a:pt x="590" y="8"/>
                    </a:cubicBezTo>
                    <a:cubicBezTo>
                      <a:pt x="414" y="16"/>
                      <a:pt x="207" y="70"/>
                      <a:pt x="110" y="104"/>
                    </a:cubicBezTo>
                    <a:cubicBezTo>
                      <a:pt x="13" y="138"/>
                      <a:pt x="0" y="164"/>
                      <a:pt x="8" y="212"/>
                    </a:cubicBezTo>
                    <a:cubicBezTo>
                      <a:pt x="16" y="260"/>
                      <a:pt x="107" y="320"/>
                      <a:pt x="158" y="392"/>
                    </a:cubicBezTo>
                    <a:cubicBezTo>
                      <a:pt x="209" y="464"/>
                      <a:pt x="166" y="646"/>
                      <a:pt x="314" y="644"/>
                    </a:cubicBezTo>
                    <a:cubicBezTo>
                      <a:pt x="462" y="642"/>
                      <a:pt x="904" y="478"/>
                      <a:pt x="1046" y="380"/>
                    </a:cubicBezTo>
                    <a:cubicBezTo>
                      <a:pt x="1188" y="282"/>
                      <a:pt x="1141" y="124"/>
                      <a:pt x="1166" y="56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00">
                      <a:alpha val="100000"/>
                    </a:srgbClr>
                  </a:gs>
                  <a:gs pos="100000">
                    <a:srgbClr val="FF9900">
                      <a:alpha val="100000"/>
                    </a:srgbClr>
                  </a:gs>
                </a:gsLst>
                <a:lin ang="27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451" name="Freeform 14450"/>
              <p:cNvSpPr>
                <a:spLocks noChangeAspect="1"/>
              </p:cNvSpPr>
              <p:nvPr/>
            </p:nvSpPr>
            <p:spPr>
              <a:xfrm>
                <a:off x="1464" y="2160"/>
                <a:ext cx="596" cy="412"/>
              </a:xfrm>
              <a:custGeom>
                <a:avLst/>
                <a:gdLst/>
                <a:ahLst/>
                <a:cxnLst/>
                <a:pathLst>
                  <a:path w="624" h="432">
                    <a:moveTo>
                      <a:pt x="144" y="0"/>
                    </a:moveTo>
                    <a:cubicBezTo>
                      <a:pt x="336" y="54"/>
                      <a:pt x="318" y="24"/>
                      <a:pt x="480" y="0"/>
                    </a:cubicBezTo>
                    <a:lnTo>
                      <a:pt x="624" y="384"/>
                    </a:lnTo>
                    <a:lnTo>
                      <a:pt x="0" y="432"/>
                    </a:lnTo>
                    <a:lnTo>
                      <a:pt x="14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9900">
                      <a:alpha val="100000"/>
                    </a:srgbClr>
                  </a:gs>
                  <a:gs pos="50000">
                    <a:srgbClr val="FFFF00">
                      <a:alpha val="100000"/>
                    </a:srgbClr>
                  </a:gs>
                  <a:gs pos="100000">
                    <a:srgbClr val="FF9900">
                      <a:alpha val="100000"/>
                    </a:srgbClr>
                  </a:gs>
                </a:gsLst>
                <a:lin ang="0" scaled="1"/>
                <a:tileRect/>
              </a:gra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452" name="Freeform 14451"/>
              <p:cNvSpPr>
                <a:spLocks noChangeAspect="1"/>
              </p:cNvSpPr>
              <p:nvPr/>
            </p:nvSpPr>
            <p:spPr>
              <a:xfrm>
                <a:off x="1920" y="2163"/>
                <a:ext cx="1110" cy="750"/>
              </a:xfrm>
              <a:custGeom>
                <a:avLst/>
                <a:gdLst/>
                <a:ahLst/>
                <a:cxnLst/>
                <a:pathLst>
                  <a:path w="1164" h="787">
                    <a:moveTo>
                      <a:pt x="0" y="13"/>
                    </a:moveTo>
                    <a:cubicBezTo>
                      <a:pt x="63" y="0"/>
                      <a:pt x="262" y="56"/>
                      <a:pt x="439" y="123"/>
                    </a:cubicBezTo>
                    <a:cubicBezTo>
                      <a:pt x="616" y="190"/>
                      <a:pt x="960" y="346"/>
                      <a:pt x="1062" y="414"/>
                    </a:cubicBezTo>
                    <a:cubicBezTo>
                      <a:pt x="1164" y="482"/>
                      <a:pt x="1076" y="528"/>
                      <a:pt x="1052" y="531"/>
                    </a:cubicBezTo>
                    <a:cubicBezTo>
                      <a:pt x="1028" y="534"/>
                      <a:pt x="907" y="552"/>
                      <a:pt x="827" y="588"/>
                    </a:cubicBezTo>
                    <a:cubicBezTo>
                      <a:pt x="747" y="624"/>
                      <a:pt x="665" y="787"/>
                      <a:pt x="570" y="748"/>
                    </a:cubicBezTo>
                    <a:cubicBezTo>
                      <a:pt x="475" y="709"/>
                      <a:pt x="346" y="439"/>
                      <a:pt x="259" y="356"/>
                    </a:cubicBezTo>
                    <a:cubicBezTo>
                      <a:pt x="171" y="274"/>
                      <a:pt x="89" y="310"/>
                      <a:pt x="46" y="253"/>
                    </a:cubicBezTo>
                    <a:cubicBezTo>
                      <a:pt x="56" y="169"/>
                      <a:pt x="10" y="63"/>
                      <a:pt x="0" y="13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9900">
                      <a:alpha val="100000"/>
                    </a:srgbClr>
                  </a:gs>
                  <a:gs pos="100000">
                    <a:srgbClr val="FFFF00">
                      <a:alpha val="100000"/>
                    </a:srgbClr>
                  </a:gs>
                </a:gsLst>
                <a:lin ang="27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453" name="Freeform 14452"/>
              <p:cNvSpPr>
                <a:spLocks noChangeAspect="1"/>
              </p:cNvSpPr>
              <p:nvPr/>
            </p:nvSpPr>
            <p:spPr>
              <a:xfrm rot="-14149352" flipH="1">
                <a:off x="1928" y="3202"/>
                <a:ext cx="382" cy="585"/>
              </a:xfrm>
              <a:custGeom>
                <a:avLst/>
                <a:gdLst/>
                <a:ahLst/>
                <a:cxnLst/>
                <a:pathLst>
                  <a:path w="423" h="614">
                    <a:moveTo>
                      <a:pt x="261" y="614"/>
                    </a:moveTo>
                    <a:cubicBezTo>
                      <a:pt x="198" y="540"/>
                      <a:pt x="69" y="401"/>
                      <a:pt x="0" y="98"/>
                    </a:cubicBezTo>
                    <a:lnTo>
                      <a:pt x="161" y="0"/>
                    </a:lnTo>
                    <a:cubicBezTo>
                      <a:pt x="240" y="275"/>
                      <a:pt x="406" y="441"/>
                      <a:pt x="423" y="543"/>
                    </a:cubicBezTo>
                    <a:lnTo>
                      <a:pt x="261" y="614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CC">
                      <a:alpha val="100000"/>
                    </a:srgbClr>
                  </a:gs>
                  <a:gs pos="50000">
                    <a:srgbClr val="FFCC99">
                      <a:alpha val="100000"/>
                    </a:srgbClr>
                  </a:gs>
                  <a:gs pos="100000">
                    <a:srgbClr val="FFFFCC">
                      <a:alpha val="100000"/>
                    </a:srgbClr>
                  </a:gs>
                </a:gsLst>
                <a:lin ang="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454" name="Freeform 14453"/>
              <p:cNvSpPr>
                <a:spLocks noChangeAspect="1"/>
              </p:cNvSpPr>
              <p:nvPr/>
            </p:nvSpPr>
            <p:spPr>
              <a:xfrm>
                <a:off x="1459" y="3213"/>
                <a:ext cx="280" cy="549"/>
              </a:xfrm>
              <a:custGeom>
                <a:avLst/>
                <a:gdLst/>
                <a:ahLst/>
                <a:cxnLst/>
                <a:pathLst>
                  <a:path w="294" h="576">
                    <a:moveTo>
                      <a:pt x="54" y="0"/>
                    </a:moveTo>
                    <a:cubicBezTo>
                      <a:pt x="38" y="96"/>
                      <a:pt x="0" y="282"/>
                      <a:pt x="102" y="576"/>
                    </a:cubicBezTo>
                    <a:lnTo>
                      <a:pt x="294" y="576"/>
                    </a:lnTo>
                    <a:cubicBezTo>
                      <a:pt x="216" y="300"/>
                      <a:pt x="238" y="96"/>
                      <a:pt x="198" y="0"/>
                    </a:cubicBezTo>
                    <a:lnTo>
                      <a:pt x="5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CC">
                      <a:alpha val="100000"/>
                    </a:srgbClr>
                  </a:gs>
                  <a:gs pos="50000">
                    <a:srgbClr val="FFCC99">
                      <a:alpha val="100000"/>
                    </a:srgbClr>
                  </a:gs>
                  <a:gs pos="100000">
                    <a:srgbClr val="FFFFCC">
                      <a:alpha val="100000"/>
                    </a:srgbClr>
                  </a:gs>
                </a:gsLst>
                <a:lin ang="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455" name="Freeform 14454"/>
              <p:cNvSpPr>
                <a:spLocks noChangeAspect="1"/>
              </p:cNvSpPr>
              <p:nvPr/>
            </p:nvSpPr>
            <p:spPr>
              <a:xfrm>
                <a:off x="1236" y="2770"/>
                <a:ext cx="595" cy="671"/>
              </a:xfrm>
              <a:custGeom>
                <a:avLst/>
                <a:gdLst/>
                <a:ahLst/>
                <a:cxnLst/>
                <a:pathLst>
                  <a:path w="624" h="704">
                    <a:moveTo>
                      <a:pt x="144" y="120"/>
                    </a:moveTo>
                    <a:cubicBezTo>
                      <a:pt x="48" y="240"/>
                      <a:pt x="0" y="288"/>
                      <a:pt x="42" y="438"/>
                    </a:cubicBezTo>
                    <a:cubicBezTo>
                      <a:pt x="84" y="588"/>
                      <a:pt x="175" y="565"/>
                      <a:pt x="192" y="600"/>
                    </a:cubicBezTo>
                    <a:cubicBezTo>
                      <a:pt x="209" y="635"/>
                      <a:pt x="136" y="640"/>
                      <a:pt x="144" y="648"/>
                    </a:cubicBezTo>
                    <a:cubicBezTo>
                      <a:pt x="152" y="656"/>
                      <a:pt x="216" y="640"/>
                      <a:pt x="240" y="648"/>
                    </a:cubicBezTo>
                    <a:cubicBezTo>
                      <a:pt x="264" y="656"/>
                      <a:pt x="272" y="696"/>
                      <a:pt x="288" y="696"/>
                    </a:cubicBezTo>
                    <a:cubicBezTo>
                      <a:pt x="304" y="696"/>
                      <a:pt x="320" y="648"/>
                      <a:pt x="336" y="648"/>
                    </a:cubicBezTo>
                    <a:cubicBezTo>
                      <a:pt x="352" y="648"/>
                      <a:pt x="368" y="696"/>
                      <a:pt x="384" y="696"/>
                    </a:cubicBezTo>
                    <a:cubicBezTo>
                      <a:pt x="400" y="696"/>
                      <a:pt x="424" y="648"/>
                      <a:pt x="432" y="648"/>
                    </a:cubicBezTo>
                    <a:cubicBezTo>
                      <a:pt x="440" y="648"/>
                      <a:pt x="424" y="696"/>
                      <a:pt x="432" y="696"/>
                    </a:cubicBezTo>
                    <a:cubicBezTo>
                      <a:pt x="440" y="696"/>
                      <a:pt x="464" y="648"/>
                      <a:pt x="480" y="648"/>
                    </a:cubicBezTo>
                    <a:cubicBezTo>
                      <a:pt x="496" y="648"/>
                      <a:pt x="528" y="704"/>
                      <a:pt x="528" y="696"/>
                    </a:cubicBezTo>
                    <a:cubicBezTo>
                      <a:pt x="528" y="688"/>
                      <a:pt x="470" y="645"/>
                      <a:pt x="480" y="600"/>
                    </a:cubicBezTo>
                    <a:cubicBezTo>
                      <a:pt x="490" y="555"/>
                      <a:pt x="552" y="576"/>
                      <a:pt x="588" y="426"/>
                    </a:cubicBezTo>
                    <a:cubicBezTo>
                      <a:pt x="624" y="276"/>
                      <a:pt x="564" y="234"/>
                      <a:pt x="480" y="120"/>
                    </a:cubicBezTo>
                    <a:cubicBezTo>
                      <a:pt x="396" y="6"/>
                      <a:pt x="240" y="0"/>
                      <a:pt x="144" y="120"/>
                    </a:cubicBezTo>
                    <a:close/>
                  </a:path>
                </a:pathLst>
              </a:custGeom>
              <a:pattFill prst="solidDmnd">
                <a:fgClr>
                  <a:srgbClr val="FF0000">
                    <a:alpha val="100000"/>
                  </a:srgbClr>
                </a:fgClr>
                <a:bgClr>
                  <a:srgbClr val="FFFF66">
                    <a:alpha val="100000"/>
                  </a:srgbClr>
                </a:bgClr>
              </a:patt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456" name="Freeform 14455"/>
              <p:cNvSpPr>
                <a:spLocks noChangeAspect="1"/>
              </p:cNvSpPr>
              <p:nvPr/>
            </p:nvSpPr>
            <p:spPr>
              <a:xfrm rot="-816185">
                <a:off x="1693" y="2846"/>
                <a:ext cx="595" cy="672"/>
              </a:xfrm>
              <a:custGeom>
                <a:avLst/>
                <a:gdLst/>
                <a:ahLst/>
                <a:cxnLst/>
                <a:pathLst>
                  <a:path w="624" h="704">
                    <a:moveTo>
                      <a:pt x="144" y="120"/>
                    </a:moveTo>
                    <a:cubicBezTo>
                      <a:pt x="48" y="240"/>
                      <a:pt x="0" y="288"/>
                      <a:pt x="42" y="438"/>
                    </a:cubicBezTo>
                    <a:cubicBezTo>
                      <a:pt x="84" y="588"/>
                      <a:pt x="175" y="565"/>
                      <a:pt x="192" y="600"/>
                    </a:cubicBezTo>
                    <a:cubicBezTo>
                      <a:pt x="209" y="635"/>
                      <a:pt x="136" y="640"/>
                      <a:pt x="144" y="648"/>
                    </a:cubicBezTo>
                    <a:cubicBezTo>
                      <a:pt x="152" y="656"/>
                      <a:pt x="216" y="640"/>
                      <a:pt x="240" y="648"/>
                    </a:cubicBezTo>
                    <a:cubicBezTo>
                      <a:pt x="264" y="656"/>
                      <a:pt x="272" y="696"/>
                      <a:pt x="288" y="696"/>
                    </a:cubicBezTo>
                    <a:cubicBezTo>
                      <a:pt x="304" y="696"/>
                      <a:pt x="320" y="648"/>
                      <a:pt x="336" y="648"/>
                    </a:cubicBezTo>
                    <a:cubicBezTo>
                      <a:pt x="352" y="648"/>
                      <a:pt x="368" y="696"/>
                      <a:pt x="384" y="696"/>
                    </a:cubicBezTo>
                    <a:cubicBezTo>
                      <a:pt x="400" y="696"/>
                      <a:pt x="424" y="648"/>
                      <a:pt x="432" y="648"/>
                    </a:cubicBezTo>
                    <a:cubicBezTo>
                      <a:pt x="440" y="648"/>
                      <a:pt x="424" y="696"/>
                      <a:pt x="432" y="696"/>
                    </a:cubicBezTo>
                    <a:cubicBezTo>
                      <a:pt x="440" y="696"/>
                      <a:pt x="464" y="648"/>
                      <a:pt x="480" y="648"/>
                    </a:cubicBezTo>
                    <a:cubicBezTo>
                      <a:pt x="496" y="648"/>
                      <a:pt x="528" y="704"/>
                      <a:pt x="528" y="696"/>
                    </a:cubicBezTo>
                    <a:cubicBezTo>
                      <a:pt x="528" y="688"/>
                      <a:pt x="470" y="645"/>
                      <a:pt x="480" y="600"/>
                    </a:cubicBezTo>
                    <a:cubicBezTo>
                      <a:pt x="490" y="555"/>
                      <a:pt x="552" y="576"/>
                      <a:pt x="588" y="426"/>
                    </a:cubicBezTo>
                    <a:cubicBezTo>
                      <a:pt x="624" y="276"/>
                      <a:pt x="564" y="234"/>
                      <a:pt x="480" y="120"/>
                    </a:cubicBezTo>
                    <a:cubicBezTo>
                      <a:pt x="396" y="6"/>
                      <a:pt x="240" y="0"/>
                      <a:pt x="144" y="120"/>
                    </a:cubicBezTo>
                    <a:close/>
                  </a:path>
                </a:pathLst>
              </a:custGeom>
              <a:pattFill prst="solidDmnd">
                <a:fgClr>
                  <a:srgbClr val="FF0000">
                    <a:alpha val="100000"/>
                  </a:srgbClr>
                </a:fgClr>
                <a:bgClr>
                  <a:srgbClr val="FFFF66">
                    <a:alpha val="100000"/>
                  </a:srgbClr>
                </a:bgClr>
              </a:patt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grpSp>
            <p:nvGrpSpPr>
              <p:cNvPr id="14457" name="Group 14456"/>
              <p:cNvGrpSpPr>
                <a:grpSpLocks noChangeAspect="1"/>
              </p:cNvGrpSpPr>
              <p:nvPr/>
            </p:nvGrpSpPr>
            <p:grpSpPr>
              <a:xfrm>
                <a:off x="1327" y="3631"/>
                <a:ext cx="494" cy="177"/>
                <a:chOff x="816" y="3696"/>
                <a:chExt cx="672" cy="240"/>
              </a:xfrm>
            </p:grpSpPr>
            <p:sp>
              <p:nvSpPr>
                <p:cNvPr id="14458" name="Oval 14457"/>
                <p:cNvSpPr>
                  <a:spLocks noChangeAspect="1"/>
                </p:cNvSpPr>
                <p:nvPr/>
              </p:nvSpPr>
              <p:spPr>
                <a:xfrm rot="790353">
                  <a:off x="816" y="3696"/>
                  <a:ext cx="288" cy="19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990000"/>
                    </a:gs>
                    <a:gs pos="50000">
                      <a:srgbClr val="FF0000"/>
                    </a:gs>
                    <a:gs pos="100000">
                      <a:srgbClr val="990000"/>
                    </a:gs>
                  </a:gsLst>
                  <a:lin ang="18900000" scaled="1"/>
                  <a:tileRect/>
                </a:gradFill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4459" name="Oval 14458"/>
                <p:cNvSpPr>
                  <a:spLocks noChangeAspect="1"/>
                </p:cNvSpPr>
                <p:nvPr/>
              </p:nvSpPr>
              <p:spPr>
                <a:xfrm>
                  <a:off x="1200" y="3744"/>
                  <a:ext cx="288" cy="19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990000"/>
                    </a:gs>
                    <a:gs pos="50000">
                      <a:srgbClr val="FF0000"/>
                    </a:gs>
                    <a:gs pos="100000">
                      <a:srgbClr val="990000"/>
                    </a:gs>
                  </a:gsLst>
                  <a:lin ang="18900000" scaled="1"/>
                  <a:tileRect/>
                </a:gradFill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4460" name="Oval 14459"/>
                <p:cNvSpPr>
                  <a:spLocks noChangeAspect="1"/>
                </p:cNvSpPr>
                <p:nvPr/>
              </p:nvSpPr>
              <p:spPr>
                <a:xfrm>
                  <a:off x="1056" y="3744"/>
                  <a:ext cx="192" cy="19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0000">
                        <a:gamma/>
                        <a:shade val="46275"/>
                        <a:invGamma/>
                      </a:srgbClr>
                    </a:gs>
                    <a:gs pos="50000">
                      <a:srgbClr val="FF0000"/>
                    </a:gs>
                    <a:gs pos="100000">
                      <a:srgbClr val="FF00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  <a:tileRect/>
                </a:gradFill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grpSp>
            <p:nvGrpSpPr>
              <p:cNvPr id="14461" name="Group 14460"/>
              <p:cNvGrpSpPr>
                <a:grpSpLocks noChangeAspect="1"/>
              </p:cNvGrpSpPr>
              <p:nvPr/>
            </p:nvGrpSpPr>
            <p:grpSpPr>
              <a:xfrm rot="-2999901">
                <a:off x="2038" y="3600"/>
                <a:ext cx="494" cy="176"/>
                <a:chOff x="816" y="3696"/>
                <a:chExt cx="672" cy="240"/>
              </a:xfrm>
            </p:grpSpPr>
            <p:sp>
              <p:nvSpPr>
                <p:cNvPr id="14462" name="Oval 14461"/>
                <p:cNvSpPr>
                  <a:spLocks noChangeAspect="1"/>
                </p:cNvSpPr>
                <p:nvPr/>
              </p:nvSpPr>
              <p:spPr>
                <a:xfrm rot="790353">
                  <a:off x="816" y="3696"/>
                  <a:ext cx="288" cy="19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990000"/>
                    </a:gs>
                    <a:gs pos="50000">
                      <a:srgbClr val="FF0000"/>
                    </a:gs>
                    <a:gs pos="100000">
                      <a:srgbClr val="990000"/>
                    </a:gs>
                  </a:gsLst>
                  <a:lin ang="18900000" scaled="1"/>
                  <a:tileRect/>
                </a:gradFill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4463" name="Oval 14462"/>
                <p:cNvSpPr>
                  <a:spLocks noChangeAspect="1"/>
                </p:cNvSpPr>
                <p:nvPr/>
              </p:nvSpPr>
              <p:spPr>
                <a:xfrm>
                  <a:off x="1200" y="3744"/>
                  <a:ext cx="288" cy="19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990000"/>
                    </a:gs>
                    <a:gs pos="50000">
                      <a:srgbClr val="FF0000"/>
                    </a:gs>
                    <a:gs pos="100000">
                      <a:srgbClr val="990000"/>
                    </a:gs>
                  </a:gsLst>
                  <a:lin ang="18900000" scaled="1"/>
                  <a:tileRect/>
                </a:gradFill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4464" name="Oval 14463"/>
                <p:cNvSpPr>
                  <a:spLocks noChangeAspect="1"/>
                </p:cNvSpPr>
                <p:nvPr/>
              </p:nvSpPr>
              <p:spPr>
                <a:xfrm>
                  <a:off x="1056" y="3744"/>
                  <a:ext cx="192" cy="19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0000">
                        <a:gamma/>
                        <a:shade val="46275"/>
                        <a:invGamma/>
                      </a:srgbClr>
                    </a:gs>
                    <a:gs pos="50000">
                      <a:srgbClr val="FF0000"/>
                    </a:gs>
                    <a:gs pos="100000">
                      <a:srgbClr val="FF00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  <a:tileRect/>
                </a:gradFill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sp>
            <p:nvSpPr>
              <p:cNvPr id="14465" name="Freeform 14464"/>
              <p:cNvSpPr>
                <a:spLocks noChangeAspect="1"/>
              </p:cNvSpPr>
              <p:nvPr/>
            </p:nvSpPr>
            <p:spPr>
              <a:xfrm rot="6862018">
                <a:off x="1393" y="2218"/>
                <a:ext cx="313" cy="104"/>
              </a:xfrm>
              <a:custGeom>
                <a:avLst/>
                <a:gdLst/>
                <a:ahLst/>
                <a:cxnLst/>
                <a:pathLst>
                  <a:path w="496" h="165">
                    <a:moveTo>
                      <a:pt x="392" y="0"/>
                    </a:moveTo>
                    <a:cubicBezTo>
                      <a:pt x="496" y="64"/>
                      <a:pt x="472" y="124"/>
                      <a:pt x="432" y="132"/>
                    </a:cubicBezTo>
                    <a:cubicBezTo>
                      <a:pt x="392" y="140"/>
                      <a:pt x="394" y="89"/>
                      <a:pt x="377" y="94"/>
                    </a:cubicBezTo>
                    <a:cubicBezTo>
                      <a:pt x="385" y="158"/>
                      <a:pt x="345" y="163"/>
                      <a:pt x="331" y="163"/>
                    </a:cubicBezTo>
                    <a:cubicBezTo>
                      <a:pt x="317" y="163"/>
                      <a:pt x="295" y="153"/>
                      <a:pt x="293" y="94"/>
                    </a:cubicBezTo>
                    <a:cubicBezTo>
                      <a:pt x="290" y="155"/>
                      <a:pt x="255" y="164"/>
                      <a:pt x="239" y="165"/>
                    </a:cubicBezTo>
                    <a:cubicBezTo>
                      <a:pt x="224" y="165"/>
                      <a:pt x="203" y="155"/>
                      <a:pt x="203" y="91"/>
                    </a:cubicBezTo>
                    <a:cubicBezTo>
                      <a:pt x="203" y="153"/>
                      <a:pt x="167" y="162"/>
                      <a:pt x="152" y="160"/>
                    </a:cubicBezTo>
                    <a:cubicBezTo>
                      <a:pt x="137" y="160"/>
                      <a:pt x="120" y="144"/>
                      <a:pt x="113" y="89"/>
                    </a:cubicBezTo>
                    <a:cubicBezTo>
                      <a:pt x="111" y="150"/>
                      <a:pt x="64" y="164"/>
                      <a:pt x="32" y="140"/>
                    </a:cubicBezTo>
                    <a:cubicBezTo>
                      <a:pt x="0" y="116"/>
                      <a:pt x="12" y="40"/>
                      <a:pt x="80" y="4"/>
                    </a:cubicBezTo>
                    <a:cubicBezTo>
                      <a:pt x="240" y="44"/>
                      <a:pt x="268" y="28"/>
                      <a:pt x="392" y="0"/>
                    </a:cubicBezTo>
                    <a:close/>
                  </a:path>
                </a:pathLst>
              </a:custGeom>
              <a:pattFill prst="solidDmnd">
                <a:fgClr>
                  <a:srgbClr val="FF0000">
                    <a:alpha val="100000"/>
                  </a:srgbClr>
                </a:fgClr>
                <a:bgClr>
                  <a:srgbClr val="FFFF66">
                    <a:alpha val="100000"/>
                  </a:srgbClr>
                </a:bgClr>
              </a:patt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466" name="Freeform 14465"/>
              <p:cNvSpPr>
                <a:spLocks noChangeAspect="1"/>
              </p:cNvSpPr>
              <p:nvPr/>
            </p:nvSpPr>
            <p:spPr>
              <a:xfrm rot="-28001667" flipH="1">
                <a:off x="1802" y="2215"/>
                <a:ext cx="313" cy="110"/>
              </a:xfrm>
              <a:custGeom>
                <a:avLst/>
                <a:gdLst/>
                <a:ahLst/>
                <a:cxnLst/>
                <a:pathLst>
                  <a:path w="496" h="165">
                    <a:moveTo>
                      <a:pt x="392" y="0"/>
                    </a:moveTo>
                    <a:cubicBezTo>
                      <a:pt x="496" y="64"/>
                      <a:pt x="472" y="124"/>
                      <a:pt x="432" y="132"/>
                    </a:cubicBezTo>
                    <a:cubicBezTo>
                      <a:pt x="392" y="140"/>
                      <a:pt x="394" y="89"/>
                      <a:pt x="377" y="94"/>
                    </a:cubicBezTo>
                    <a:cubicBezTo>
                      <a:pt x="385" y="158"/>
                      <a:pt x="345" y="163"/>
                      <a:pt x="331" y="163"/>
                    </a:cubicBezTo>
                    <a:cubicBezTo>
                      <a:pt x="317" y="163"/>
                      <a:pt x="295" y="153"/>
                      <a:pt x="293" y="94"/>
                    </a:cubicBezTo>
                    <a:cubicBezTo>
                      <a:pt x="290" y="155"/>
                      <a:pt x="255" y="164"/>
                      <a:pt x="239" y="165"/>
                    </a:cubicBezTo>
                    <a:cubicBezTo>
                      <a:pt x="224" y="165"/>
                      <a:pt x="203" y="155"/>
                      <a:pt x="203" y="91"/>
                    </a:cubicBezTo>
                    <a:cubicBezTo>
                      <a:pt x="203" y="153"/>
                      <a:pt x="167" y="162"/>
                      <a:pt x="152" y="160"/>
                    </a:cubicBezTo>
                    <a:cubicBezTo>
                      <a:pt x="137" y="160"/>
                      <a:pt x="120" y="144"/>
                      <a:pt x="113" y="89"/>
                    </a:cubicBezTo>
                    <a:cubicBezTo>
                      <a:pt x="111" y="150"/>
                      <a:pt x="64" y="164"/>
                      <a:pt x="32" y="140"/>
                    </a:cubicBezTo>
                    <a:cubicBezTo>
                      <a:pt x="0" y="116"/>
                      <a:pt x="12" y="40"/>
                      <a:pt x="80" y="4"/>
                    </a:cubicBezTo>
                    <a:cubicBezTo>
                      <a:pt x="240" y="44"/>
                      <a:pt x="268" y="28"/>
                      <a:pt x="392" y="0"/>
                    </a:cubicBezTo>
                    <a:close/>
                  </a:path>
                </a:pathLst>
              </a:custGeom>
              <a:pattFill prst="solidDmnd">
                <a:fgClr>
                  <a:srgbClr val="FF0000">
                    <a:alpha val="100000"/>
                  </a:srgbClr>
                </a:fgClr>
                <a:bgClr>
                  <a:srgbClr val="FFFF66">
                    <a:alpha val="100000"/>
                  </a:srgbClr>
                </a:bgClr>
              </a:patt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467" name="Freeform 14466"/>
              <p:cNvSpPr>
                <a:spLocks noChangeAspect="1"/>
              </p:cNvSpPr>
              <p:nvPr/>
            </p:nvSpPr>
            <p:spPr>
              <a:xfrm>
                <a:off x="1575" y="2171"/>
                <a:ext cx="366" cy="133"/>
              </a:xfrm>
              <a:custGeom>
                <a:avLst/>
                <a:gdLst/>
                <a:ahLst/>
                <a:cxnLst/>
                <a:pathLst>
                  <a:path w="496" h="165">
                    <a:moveTo>
                      <a:pt x="392" y="0"/>
                    </a:moveTo>
                    <a:cubicBezTo>
                      <a:pt x="496" y="64"/>
                      <a:pt x="472" y="124"/>
                      <a:pt x="432" y="132"/>
                    </a:cubicBezTo>
                    <a:cubicBezTo>
                      <a:pt x="392" y="140"/>
                      <a:pt x="394" y="89"/>
                      <a:pt x="377" y="94"/>
                    </a:cubicBezTo>
                    <a:cubicBezTo>
                      <a:pt x="385" y="158"/>
                      <a:pt x="345" y="163"/>
                      <a:pt x="331" y="163"/>
                    </a:cubicBezTo>
                    <a:cubicBezTo>
                      <a:pt x="317" y="163"/>
                      <a:pt x="295" y="153"/>
                      <a:pt x="293" y="94"/>
                    </a:cubicBezTo>
                    <a:cubicBezTo>
                      <a:pt x="290" y="155"/>
                      <a:pt x="255" y="164"/>
                      <a:pt x="239" y="165"/>
                    </a:cubicBezTo>
                    <a:cubicBezTo>
                      <a:pt x="224" y="165"/>
                      <a:pt x="203" y="155"/>
                      <a:pt x="203" y="91"/>
                    </a:cubicBezTo>
                    <a:cubicBezTo>
                      <a:pt x="203" y="153"/>
                      <a:pt x="167" y="162"/>
                      <a:pt x="152" y="160"/>
                    </a:cubicBezTo>
                    <a:cubicBezTo>
                      <a:pt x="137" y="160"/>
                      <a:pt x="120" y="144"/>
                      <a:pt x="113" y="89"/>
                    </a:cubicBezTo>
                    <a:cubicBezTo>
                      <a:pt x="111" y="150"/>
                      <a:pt x="64" y="164"/>
                      <a:pt x="32" y="140"/>
                    </a:cubicBezTo>
                    <a:cubicBezTo>
                      <a:pt x="0" y="116"/>
                      <a:pt x="12" y="40"/>
                      <a:pt x="80" y="4"/>
                    </a:cubicBezTo>
                    <a:cubicBezTo>
                      <a:pt x="240" y="44"/>
                      <a:pt x="268" y="28"/>
                      <a:pt x="392" y="0"/>
                    </a:cubicBezTo>
                    <a:close/>
                  </a:path>
                </a:pathLst>
              </a:custGeom>
              <a:pattFill prst="solidDmnd">
                <a:fgClr>
                  <a:srgbClr val="FF0000">
                    <a:alpha val="100000"/>
                  </a:srgbClr>
                </a:fgClr>
                <a:bgClr>
                  <a:srgbClr val="FFFF66">
                    <a:alpha val="100000"/>
                  </a:srgbClr>
                </a:bgClr>
              </a:patt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468" name="Freeform 14467"/>
              <p:cNvSpPr>
                <a:spLocks noChangeAspect="1"/>
              </p:cNvSpPr>
              <p:nvPr/>
            </p:nvSpPr>
            <p:spPr>
              <a:xfrm rot="733802">
                <a:off x="686" y="2297"/>
                <a:ext cx="1969" cy="851"/>
              </a:xfrm>
              <a:custGeom>
                <a:avLst/>
                <a:gdLst/>
                <a:ahLst/>
                <a:cxnLst/>
                <a:pathLst>
                  <a:path w="2064" h="892">
                    <a:moveTo>
                      <a:pt x="1064" y="240"/>
                    </a:moveTo>
                    <a:cubicBezTo>
                      <a:pt x="884" y="48"/>
                      <a:pt x="795" y="28"/>
                      <a:pt x="618" y="92"/>
                    </a:cubicBezTo>
                    <a:cubicBezTo>
                      <a:pt x="441" y="156"/>
                      <a:pt x="246" y="398"/>
                      <a:pt x="0" y="626"/>
                    </a:cubicBezTo>
                    <a:cubicBezTo>
                      <a:pt x="294" y="698"/>
                      <a:pt x="340" y="794"/>
                      <a:pt x="468" y="818"/>
                    </a:cubicBezTo>
                    <a:cubicBezTo>
                      <a:pt x="596" y="842"/>
                      <a:pt x="677" y="759"/>
                      <a:pt x="768" y="770"/>
                    </a:cubicBezTo>
                    <a:cubicBezTo>
                      <a:pt x="859" y="781"/>
                      <a:pt x="926" y="876"/>
                      <a:pt x="1014" y="884"/>
                    </a:cubicBezTo>
                    <a:cubicBezTo>
                      <a:pt x="1102" y="892"/>
                      <a:pt x="1175" y="828"/>
                      <a:pt x="1296" y="818"/>
                    </a:cubicBezTo>
                    <a:cubicBezTo>
                      <a:pt x="1417" y="808"/>
                      <a:pt x="1611" y="877"/>
                      <a:pt x="1739" y="821"/>
                    </a:cubicBezTo>
                    <a:cubicBezTo>
                      <a:pt x="1867" y="765"/>
                      <a:pt x="1976" y="728"/>
                      <a:pt x="2064" y="482"/>
                    </a:cubicBezTo>
                    <a:cubicBezTo>
                      <a:pt x="1704" y="302"/>
                      <a:pt x="1556" y="108"/>
                      <a:pt x="1452" y="74"/>
                    </a:cubicBezTo>
                    <a:cubicBezTo>
                      <a:pt x="1348" y="40"/>
                      <a:pt x="1154" y="0"/>
                      <a:pt x="1064" y="240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FFFF00">
                      <a:alpha val="100000"/>
                    </a:srgbClr>
                  </a:gs>
                  <a:gs pos="100000">
                    <a:srgbClr val="FF9900">
                      <a:alpha val="100000"/>
                    </a:srgbClr>
                  </a:gs>
                </a:gsLst>
                <a:lin ang="27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469" name="Freeform 14468"/>
              <p:cNvSpPr>
                <a:spLocks noChangeAspect="1"/>
              </p:cNvSpPr>
              <p:nvPr/>
            </p:nvSpPr>
            <p:spPr>
              <a:xfrm rot="733802">
                <a:off x="1581" y="2519"/>
                <a:ext cx="134" cy="163"/>
              </a:xfrm>
              <a:custGeom>
                <a:avLst/>
                <a:gdLst/>
                <a:ahLst/>
                <a:cxnLst/>
                <a:pathLst>
                  <a:path w="141" h="171">
                    <a:moveTo>
                      <a:pt x="141" y="0"/>
                    </a:moveTo>
                    <a:lnTo>
                      <a:pt x="0" y="171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470" name="Freeform 14469"/>
              <p:cNvSpPr>
                <a:spLocks noChangeAspect="1"/>
              </p:cNvSpPr>
              <p:nvPr/>
            </p:nvSpPr>
            <p:spPr>
              <a:xfrm rot="733802">
                <a:off x="1637" y="2532"/>
                <a:ext cx="83" cy="154"/>
              </a:xfrm>
              <a:custGeom>
                <a:avLst/>
                <a:gdLst/>
                <a:ahLst/>
                <a:cxnLst/>
                <a:pathLst>
                  <a:path w="87" h="162">
                    <a:moveTo>
                      <a:pt x="87" y="0"/>
                    </a:moveTo>
                    <a:lnTo>
                      <a:pt x="0" y="162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471" name="Freeform 14470"/>
              <p:cNvSpPr>
                <a:spLocks noChangeAspect="1"/>
              </p:cNvSpPr>
              <p:nvPr/>
            </p:nvSpPr>
            <p:spPr>
              <a:xfrm rot="733802">
                <a:off x="1718" y="2537"/>
                <a:ext cx="46" cy="145"/>
              </a:xfrm>
              <a:custGeom>
                <a:avLst/>
                <a:gdLst/>
                <a:ahLst/>
                <a:cxnLst/>
                <a:pathLst>
                  <a:path w="48" h="153">
                    <a:moveTo>
                      <a:pt x="0" y="0"/>
                    </a:moveTo>
                    <a:lnTo>
                      <a:pt x="48" y="153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</p:grpSp>
      <p:sp>
        <p:nvSpPr>
          <p:cNvPr id="14472" name="Freeform 14471"/>
          <p:cNvSpPr>
            <a:spLocks noChangeAspect="1"/>
          </p:cNvSpPr>
          <p:nvPr/>
        </p:nvSpPr>
        <p:spPr>
          <a:xfrm rot="791731">
            <a:off x="2716213" y="2986088"/>
            <a:ext cx="252412" cy="157162"/>
          </a:xfrm>
          <a:custGeom>
            <a:avLst/>
            <a:gdLst/>
            <a:ahLst/>
            <a:cxnLst/>
            <a:pathLst>
              <a:path w="305" h="189">
                <a:moveTo>
                  <a:pt x="0" y="102"/>
                </a:moveTo>
                <a:cubicBezTo>
                  <a:pt x="114" y="0"/>
                  <a:pt x="123" y="63"/>
                  <a:pt x="159" y="108"/>
                </a:cubicBezTo>
                <a:cubicBezTo>
                  <a:pt x="180" y="54"/>
                  <a:pt x="212" y="62"/>
                  <a:pt x="234" y="69"/>
                </a:cubicBezTo>
                <a:cubicBezTo>
                  <a:pt x="256" y="76"/>
                  <a:pt x="305" y="128"/>
                  <a:pt x="291" y="147"/>
                </a:cubicBezTo>
                <a:cubicBezTo>
                  <a:pt x="270" y="158"/>
                  <a:pt x="258" y="189"/>
                  <a:pt x="153" y="186"/>
                </a:cubicBezTo>
                <a:cubicBezTo>
                  <a:pt x="48" y="183"/>
                  <a:pt x="30" y="141"/>
                  <a:pt x="0" y="102"/>
                </a:cubicBezTo>
                <a:close/>
              </a:path>
            </a:pathLst>
          </a:custGeom>
          <a:solidFill>
            <a:srgbClr val="FF0000">
              <a:alpha val="100000"/>
            </a:srgbClr>
          </a:solidFill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4473" name="Rectangle 14472"/>
          <p:cNvSpPr/>
          <p:nvPr/>
        </p:nvSpPr>
        <p:spPr>
          <a:xfrm>
            <a:off x="381000" y="152400"/>
            <a:ext cx="83820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b="1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pattFill prst="pct90">
                  <a:fgClr>
                    <a:srgbClr val="000099"/>
                  </a:fgClr>
                  <a:bgClr>
                    <a:srgbClr val="FFFFFF"/>
                  </a:bgClr>
                </a:pattFill>
                <a:latin typeface="Arial Rounded MT Bold" pitchFamily="34" charset="0"/>
                <a:ea typeface="Arial Rounded MT Bold" pitchFamily="34" charset="0"/>
              </a:rPr>
              <a:t>Sally has brown shoes.</a:t>
            </a:r>
            <a:endParaRPr lang="en-US" sz="3600" b="1">
              <a:ln w="127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pattFill prst="pct90">
                <a:fgClr>
                  <a:srgbClr val="000099"/>
                </a:fgClr>
                <a:bgClr>
                  <a:srgbClr val="FFFFFF"/>
                </a:bgClr>
              </a:pattFill>
              <a:latin typeface="Arial Rounded MT Bold" pitchFamily="34" charset="0"/>
              <a:ea typeface="Arial Rounded MT Bold" pitchFamily="34" charset="0"/>
            </a:endParaRPr>
          </a:p>
        </p:txBody>
      </p:sp>
      <p:sp>
        <p:nvSpPr>
          <p:cNvPr id="14474" name="Rounded Rectangle 14473"/>
          <p:cNvSpPr/>
          <p:nvPr/>
        </p:nvSpPr>
        <p:spPr>
          <a:xfrm>
            <a:off x="5867400" y="1371600"/>
            <a:ext cx="2743200" cy="4876800"/>
          </a:xfrm>
          <a:prstGeom prst="roundRect">
            <a:avLst>
              <a:gd name="adj" fmla="val 16667"/>
            </a:avLst>
          </a:prstGeom>
          <a:solidFill>
            <a:srgbClr val="9ADFE6"/>
          </a:solidFill>
          <a:ln w="762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4475" name="Oval 14474"/>
          <p:cNvSpPr>
            <a:spLocks noChangeAspect="1"/>
          </p:cNvSpPr>
          <p:nvPr/>
        </p:nvSpPr>
        <p:spPr>
          <a:xfrm>
            <a:off x="6019800" y="1828800"/>
            <a:ext cx="639763" cy="639763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4476" name="Oval 14475"/>
          <p:cNvSpPr>
            <a:spLocks noChangeAspect="1"/>
          </p:cNvSpPr>
          <p:nvPr/>
        </p:nvSpPr>
        <p:spPr>
          <a:xfrm>
            <a:off x="6904038" y="1828800"/>
            <a:ext cx="639762" cy="639763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4477" name="Oval 14476"/>
          <p:cNvSpPr>
            <a:spLocks noChangeAspect="1"/>
          </p:cNvSpPr>
          <p:nvPr/>
        </p:nvSpPr>
        <p:spPr>
          <a:xfrm>
            <a:off x="7772400" y="1828800"/>
            <a:ext cx="639763" cy="639763"/>
          </a:xfrm>
          <a:prstGeom prst="ellipse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4478" name="Oval 14477"/>
          <p:cNvSpPr>
            <a:spLocks noChangeAspect="1"/>
          </p:cNvSpPr>
          <p:nvPr/>
        </p:nvSpPr>
        <p:spPr>
          <a:xfrm>
            <a:off x="6019800" y="2667000"/>
            <a:ext cx="639763" cy="639763"/>
          </a:xfrm>
          <a:prstGeom prst="ellipse">
            <a:avLst/>
          </a:prstGeom>
          <a:solidFill>
            <a:schemeClr val="accent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4479" name="Oval 14478"/>
          <p:cNvSpPr>
            <a:spLocks noChangeAspect="1"/>
          </p:cNvSpPr>
          <p:nvPr/>
        </p:nvSpPr>
        <p:spPr>
          <a:xfrm>
            <a:off x="6934200" y="2667000"/>
            <a:ext cx="639763" cy="639763"/>
          </a:xfrm>
          <a:prstGeom prst="ellipse">
            <a:avLst/>
          </a:prstGeom>
          <a:solidFill>
            <a:srgbClr val="FF66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4480" name="Oval 14479"/>
          <p:cNvSpPr>
            <a:spLocks noChangeAspect="1"/>
          </p:cNvSpPr>
          <p:nvPr/>
        </p:nvSpPr>
        <p:spPr>
          <a:xfrm>
            <a:off x="7772400" y="2667000"/>
            <a:ext cx="639763" cy="639763"/>
          </a:xfrm>
          <a:prstGeom prst="ellipse">
            <a:avLst/>
          </a:prstGeom>
          <a:solidFill>
            <a:srgbClr val="8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4481" name="Oval 14480"/>
          <p:cNvSpPr>
            <a:spLocks noChangeAspect="1"/>
          </p:cNvSpPr>
          <p:nvPr/>
        </p:nvSpPr>
        <p:spPr>
          <a:xfrm>
            <a:off x="6019800" y="3581400"/>
            <a:ext cx="639763" cy="639763"/>
          </a:xfrm>
          <a:prstGeom prst="ellipse">
            <a:avLst/>
          </a:prstGeom>
          <a:solidFill>
            <a:srgbClr val="FF3399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4482" name="Oval 14481"/>
          <p:cNvSpPr>
            <a:spLocks noChangeAspect="1"/>
          </p:cNvSpPr>
          <p:nvPr/>
        </p:nvSpPr>
        <p:spPr>
          <a:xfrm>
            <a:off x="6934200" y="3581400"/>
            <a:ext cx="639763" cy="639763"/>
          </a:xfrm>
          <a:prstGeom prst="ellipse">
            <a:avLst/>
          </a:prstGeom>
          <a:solidFill>
            <a:srgbClr val="9933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4483" name="Oval 14482"/>
          <p:cNvSpPr>
            <a:spLocks noChangeAspect="1"/>
          </p:cNvSpPr>
          <p:nvPr/>
        </p:nvSpPr>
        <p:spPr>
          <a:xfrm>
            <a:off x="6019800" y="4419600"/>
            <a:ext cx="639763" cy="639763"/>
          </a:xfrm>
          <a:prstGeom prst="ellipse">
            <a:avLst/>
          </a:prstGeom>
          <a:solidFill>
            <a:schemeClr val="tx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4484" name="Oval 14483"/>
          <p:cNvSpPr>
            <a:spLocks noChangeAspect="1"/>
          </p:cNvSpPr>
          <p:nvPr/>
        </p:nvSpPr>
        <p:spPr>
          <a:xfrm>
            <a:off x="6934200" y="4419600"/>
            <a:ext cx="639763" cy="639763"/>
          </a:xfrm>
          <a:prstGeom prst="ellipse">
            <a:avLst/>
          </a:prstGeom>
          <a:solidFill>
            <a:schemeClr val="bg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4485" name="Oval 14484"/>
          <p:cNvSpPr>
            <a:spLocks noChangeAspect="1"/>
          </p:cNvSpPr>
          <p:nvPr/>
        </p:nvSpPr>
        <p:spPr>
          <a:xfrm>
            <a:off x="7772400" y="3581400"/>
            <a:ext cx="639763" cy="639763"/>
          </a:xfrm>
          <a:prstGeom prst="ellipse">
            <a:avLst/>
          </a:prstGeom>
          <a:solidFill>
            <a:srgbClr val="FFCC66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4486" name="Oval 14485"/>
          <p:cNvSpPr>
            <a:spLocks noChangeAspect="1"/>
          </p:cNvSpPr>
          <p:nvPr/>
        </p:nvSpPr>
        <p:spPr>
          <a:xfrm>
            <a:off x="7772400" y="4419600"/>
            <a:ext cx="639763" cy="639763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4487" name="Rounded Rectangle 14486"/>
          <p:cNvSpPr/>
          <p:nvPr/>
        </p:nvSpPr>
        <p:spPr>
          <a:xfrm>
            <a:off x="6200775" y="5410200"/>
            <a:ext cx="2057400" cy="533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sz="2800" b="1">
                <a:solidFill>
                  <a:srgbClr val="FF0000"/>
                </a:solidFill>
                <a:latin typeface="Arial Rounded MT Bold" pitchFamily="34" charset="0"/>
              </a:rPr>
              <a:t>CHOOSE</a:t>
            </a:r>
            <a:endParaRPr sz="2800" b="1">
              <a:solidFill>
                <a:srgbClr val="FF0000"/>
              </a:solidFill>
              <a:latin typeface="Arial Rounded MT Bold" pitchFamily="34" charset="0"/>
            </a:endParaRPr>
          </a:p>
        </p:txBody>
      </p:sp>
      <p:grpSp>
        <p:nvGrpSpPr>
          <p:cNvPr id="14488" name="Group 14487"/>
          <p:cNvGrpSpPr>
            <a:grpSpLocks noChangeAspect="1"/>
          </p:cNvGrpSpPr>
          <p:nvPr/>
        </p:nvGrpSpPr>
        <p:grpSpPr>
          <a:xfrm>
            <a:off x="463550" y="5532438"/>
            <a:ext cx="1060450" cy="944562"/>
            <a:chOff x="7209" y="7746"/>
            <a:chExt cx="1672" cy="1489"/>
          </a:xfrm>
        </p:grpSpPr>
        <p:grpSp>
          <p:nvGrpSpPr>
            <p:cNvPr id="14489" name="Group 14488"/>
            <p:cNvGrpSpPr>
              <a:grpSpLocks noChangeAspect="1"/>
            </p:cNvGrpSpPr>
            <p:nvPr/>
          </p:nvGrpSpPr>
          <p:grpSpPr>
            <a:xfrm>
              <a:off x="7209" y="7746"/>
              <a:ext cx="1672" cy="1489"/>
              <a:chOff x="7209" y="7746"/>
              <a:chExt cx="1672" cy="1489"/>
            </a:xfrm>
          </p:grpSpPr>
          <p:grpSp>
            <p:nvGrpSpPr>
              <p:cNvPr id="14490" name="Group 14489"/>
              <p:cNvGrpSpPr>
                <a:grpSpLocks noChangeAspect="1"/>
              </p:cNvGrpSpPr>
              <p:nvPr/>
            </p:nvGrpSpPr>
            <p:grpSpPr>
              <a:xfrm>
                <a:off x="7214" y="7746"/>
                <a:ext cx="1667" cy="1489"/>
                <a:chOff x="7214" y="7746"/>
                <a:chExt cx="1667" cy="1489"/>
              </a:xfrm>
            </p:grpSpPr>
            <p:grpSp>
              <p:nvGrpSpPr>
                <p:cNvPr id="14491" name="Group 14490"/>
                <p:cNvGrpSpPr>
                  <a:grpSpLocks noChangeAspect="1"/>
                </p:cNvGrpSpPr>
                <p:nvPr/>
              </p:nvGrpSpPr>
              <p:grpSpPr>
                <a:xfrm>
                  <a:off x="7214" y="7746"/>
                  <a:ext cx="1667" cy="1489"/>
                  <a:chOff x="7214" y="7746"/>
                  <a:chExt cx="1667" cy="1489"/>
                </a:xfrm>
              </p:grpSpPr>
              <p:sp>
                <p:nvSpPr>
                  <p:cNvPr id="14492" name="Freeform 14491"/>
                  <p:cNvSpPr>
                    <a:spLocks noChangeAspect="1"/>
                  </p:cNvSpPr>
                  <p:nvPr/>
                </p:nvSpPr>
                <p:spPr>
                  <a:xfrm>
                    <a:off x="7214" y="7818"/>
                    <a:ext cx="1667" cy="1417"/>
                  </a:xfrm>
                  <a:custGeom>
                    <a:avLst/>
                    <a:gdLst/>
                    <a:ahLst/>
                    <a:cxnLst/>
                    <a:pathLst>
                      <a:path w="1870" h="1590">
                        <a:moveTo>
                          <a:pt x="374" y="210"/>
                        </a:moveTo>
                        <a:cubicBezTo>
                          <a:pt x="312" y="330"/>
                          <a:pt x="0" y="540"/>
                          <a:pt x="0" y="750"/>
                        </a:cubicBezTo>
                        <a:cubicBezTo>
                          <a:pt x="0" y="960"/>
                          <a:pt x="125" y="1350"/>
                          <a:pt x="374" y="1470"/>
                        </a:cubicBezTo>
                        <a:cubicBezTo>
                          <a:pt x="623" y="1590"/>
                          <a:pt x="1247" y="1590"/>
                          <a:pt x="1496" y="1470"/>
                        </a:cubicBezTo>
                        <a:cubicBezTo>
                          <a:pt x="1745" y="1350"/>
                          <a:pt x="1870" y="960"/>
                          <a:pt x="1870" y="750"/>
                        </a:cubicBezTo>
                        <a:cubicBezTo>
                          <a:pt x="1870" y="540"/>
                          <a:pt x="1558" y="330"/>
                          <a:pt x="1496" y="210"/>
                        </a:cubicBezTo>
                        <a:cubicBezTo>
                          <a:pt x="1434" y="90"/>
                          <a:pt x="1683" y="60"/>
                          <a:pt x="1496" y="30"/>
                        </a:cubicBezTo>
                        <a:cubicBezTo>
                          <a:pt x="1309" y="0"/>
                          <a:pt x="561" y="0"/>
                          <a:pt x="374" y="30"/>
                        </a:cubicBezTo>
                        <a:cubicBezTo>
                          <a:pt x="187" y="60"/>
                          <a:pt x="436" y="90"/>
                          <a:pt x="374" y="210"/>
                        </a:cubicBezTo>
                        <a:close/>
                      </a:path>
                    </a:pathLst>
                  </a:custGeom>
                  <a:solidFill>
                    <a:srgbClr val="FF0000">
                      <a:alpha val="100000"/>
                    </a:srgbClr>
                  </a:solidFill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  <a:effectLst>
                    <a:outerShdw dist="53882" dir="8100000" algn="ctr" rotWithShape="0">
                      <a:srgbClr val="000000"/>
                    </a:outerShdw>
                  </a:effectLst>
                </p:spPr>
                <p:txBody>
                  <a:bodyPr/>
                  <a:p>
                    <a:endParaRPr lang="en-US"/>
                  </a:p>
                </p:txBody>
              </p:sp>
              <p:grpSp>
                <p:nvGrpSpPr>
                  <p:cNvPr id="14493" name="Group 14492"/>
                  <p:cNvGrpSpPr>
                    <a:grpSpLocks noChangeAspect="1"/>
                  </p:cNvGrpSpPr>
                  <p:nvPr/>
                </p:nvGrpSpPr>
                <p:grpSpPr>
                  <a:xfrm>
                    <a:off x="7492" y="7746"/>
                    <a:ext cx="1122" cy="228"/>
                    <a:chOff x="7492" y="7566"/>
                    <a:chExt cx="1122" cy="228"/>
                  </a:xfrm>
                </p:grpSpPr>
                <p:sp>
                  <p:nvSpPr>
                    <p:cNvPr id="14494" name="Oval 14493"/>
                    <p:cNvSpPr>
                      <a:spLocks noChangeAspect="1"/>
                    </p:cNvSpPr>
                    <p:nvPr/>
                  </p:nvSpPr>
                  <p:spPr>
                    <a:xfrm>
                      <a:off x="7492" y="7614"/>
                      <a:ext cx="1122" cy="180"/>
                    </a:xfrm>
                    <a:prstGeom prst="ellipse">
                      <a:avLst/>
                    </a:prstGeom>
                    <a:solidFill>
                      <a:schemeClr val="bg2"/>
                    </a:solidFill>
                    <a:ln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95" name="Oval 14494"/>
                    <p:cNvSpPr>
                      <a:spLocks noChangeAspect="1"/>
                    </p:cNvSpPr>
                    <p:nvPr/>
                  </p:nvSpPr>
                  <p:spPr>
                    <a:xfrm>
                      <a:off x="7492" y="7566"/>
                      <a:ext cx="1122" cy="180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rgbClr val="CC6600"/>
                        </a:gs>
                        <a:gs pos="50000">
                          <a:srgbClr val="CC6600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CC6600"/>
                        </a:gs>
                      </a:gsLst>
                      <a:lin ang="5400000" scaled="1"/>
                      <a:tileRect/>
                    </a:gradFill>
                    <a:ln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14496" name="Oval 14495"/>
                <p:cNvSpPr>
                  <a:spLocks noChangeAspect="1"/>
                </p:cNvSpPr>
                <p:nvPr/>
              </p:nvSpPr>
              <p:spPr>
                <a:xfrm rot="-166828">
                  <a:off x="7678" y="8329"/>
                  <a:ext cx="935" cy="5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FFFF"/>
                    </a:gs>
                    <a:gs pos="50000">
                      <a:srgbClr val="FFFFFF"/>
                    </a:gs>
                    <a:gs pos="100000">
                      <a:srgbClr val="CCFFFF"/>
                    </a:gs>
                  </a:gsLst>
                  <a:lin ang="5400000" scaled="1"/>
                  <a:tileRect/>
                </a:gradFill>
                <a:ln w="1905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sp>
            <p:nvSpPr>
              <p:cNvPr id="14497" name="Freeform 14496"/>
              <p:cNvSpPr>
                <a:spLocks noChangeAspect="1"/>
              </p:cNvSpPr>
              <p:nvPr/>
            </p:nvSpPr>
            <p:spPr>
              <a:xfrm>
                <a:off x="7365" y="8229"/>
                <a:ext cx="129" cy="6"/>
              </a:xfrm>
              <a:custGeom>
                <a:avLst/>
                <a:gdLst/>
                <a:ahLst/>
                <a:cxnLst/>
                <a:pathLst>
                  <a:path w="129" h="6">
                    <a:moveTo>
                      <a:pt x="0" y="0"/>
                    </a:moveTo>
                    <a:cubicBezTo>
                      <a:pt x="47" y="5"/>
                      <a:pt x="77" y="6"/>
                      <a:pt x="129" y="6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14498" name="Freeform 14497"/>
              <p:cNvSpPr>
                <a:spLocks noChangeAspect="1"/>
              </p:cNvSpPr>
              <p:nvPr/>
            </p:nvSpPr>
            <p:spPr>
              <a:xfrm>
                <a:off x="7314" y="8283"/>
                <a:ext cx="147" cy="6"/>
              </a:xfrm>
              <a:custGeom>
                <a:avLst/>
                <a:gdLst/>
                <a:ahLst/>
                <a:cxnLst/>
                <a:pathLst>
                  <a:path w="147" h="6">
                    <a:moveTo>
                      <a:pt x="0" y="0"/>
                    </a:moveTo>
                    <a:cubicBezTo>
                      <a:pt x="52" y="2"/>
                      <a:pt x="95" y="6"/>
                      <a:pt x="147" y="6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499" name="Freeform 14498"/>
              <p:cNvSpPr>
                <a:spLocks noChangeAspect="1"/>
              </p:cNvSpPr>
              <p:nvPr/>
            </p:nvSpPr>
            <p:spPr>
              <a:xfrm>
                <a:off x="7254" y="8373"/>
                <a:ext cx="81" cy="1"/>
              </a:xfrm>
              <a:custGeom>
                <a:avLst/>
                <a:gdLst/>
                <a:ahLst/>
                <a:cxnLst/>
                <a:pathLst>
                  <a:path w="81" h="1">
                    <a:moveTo>
                      <a:pt x="0" y="0"/>
                    </a:moveTo>
                    <a:cubicBezTo>
                      <a:pt x="27" y="0"/>
                      <a:pt x="54" y="0"/>
                      <a:pt x="81" y="0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500" name="Freeform 14499"/>
              <p:cNvSpPr>
                <a:spLocks noChangeAspect="1"/>
              </p:cNvSpPr>
              <p:nvPr/>
            </p:nvSpPr>
            <p:spPr>
              <a:xfrm>
                <a:off x="7233" y="8436"/>
                <a:ext cx="72" cy="1"/>
              </a:xfrm>
              <a:custGeom>
                <a:avLst/>
                <a:gdLst/>
                <a:ahLst/>
                <a:cxnLst/>
                <a:pathLst>
                  <a:path w="72" h="1">
                    <a:moveTo>
                      <a:pt x="0" y="0"/>
                    </a:moveTo>
                    <a:cubicBezTo>
                      <a:pt x="24" y="0"/>
                      <a:pt x="48" y="0"/>
                      <a:pt x="72" y="0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501" name="Freeform 14500"/>
              <p:cNvSpPr>
                <a:spLocks noChangeAspect="1"/>
              </p:cNvSpPr>
              <p:nvPr/>
            </p:nvSpPr>
            <p:spPr>
              <a:xfrm>
                <a:off x="7218" y="8487"/>
                <a:ext cx="159" cy="33"/>
              </a:xfrm>
              <a:custGeom>
                <a:avLst/>
                <a:gdLst/>
                <a:ahLst/>
                <a:cxnLst/>
                <a:pathLst>
                  <a:path w="159" h="33">
                    <a:moveTo>
                      <a:pt x="0" y="0"/>
                    </a:moveTo>
                    <a:cubicBezTo>
                      <a:pt x="17" y="9"/>
                      <a:pt x="32" y="19"/>
                      <a:pt x="51" y="24"/>
                    </a:cubicBezTo>
                    <a:cubicBezTo>
                      <a:pt x="66" y="28"/>
                      <a:pt x="96" y="33"/>
                      <a:pt x="96" y="33"/>
                    </a:cubicBezTo>
                    <a:cubicBezTo>
                      <a:pt x="114" y="32"/>
                      <a:pt x="132" y="33"/>
                      <a:pt x="150" y="30"/>
                    </a:cubicBezTo>
                    <a:cubicBezTo>
                      <a:pt x="154" y="29"/>
                      <a:pt x="159" y="24"/>
                      <a:pt x="159" y="24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14502" name="Freeform 14501"/>
              <p:cNvSpPr>
                <a:spLocks noChangeAspect="1"/>
              </p:cNvSpPr>
              <p:nvPr/>
            </p:nvSpPr>
            <p:spPr>
              <a:xfrm>
                <a:off x="7218" y="8493"/>
                <a:ext cx="147" cy="66"/>
              </a:xfrm>
              <a:custGeom>
                <a:avLst/>
                <a:gdLst/>
                <a:ahLst/>
                <a:cxnLst/>
                <a:pathLst>
                  <a:path w="147" h="66">
                    <a:moveTo>
                      <a:pt x="0" y="0"/>
                    </a:moveTo>
                    <a:cubicBezTo>
                      <a:pt x="11" y="66"/>
                      <a:pt x="99" y="54"/>
                      <a:pt x="147" y="54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503" name="Freeform 14502"/>
              <p:cNvSpPr>
                <a:spLocks noChangeAspect="1"/>
              </p:cNvSpPr>
              <p:nvPr/>
            </p:nvSpPr>
            <p:spPr>
              <a:xfrm>
                <a:off x="7209" y="8601"/>
                <a:ext cx="99" cy="27"/>
              </a:xfrm>
              <a:custGeom>
                <a:avLst/>
                <a:gdLst/>
                <a:ahLst/>
                <a:cxnLst/>
                <a:pathLst>
                  <a:path w="99" h="27">
                    <a:moveTo>
                      <a:pt x="0" y="0"/>
                    </a:moveTo>
                    <a:cubicBezTo>
                      <a:pt x="36" y="27"/>
                      <a:pt x="40" y="18"/>
                      <a:pt x="99" y="18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504" name="Freeform 14503"/>
              <p:cNvSpPr>
                <a:spLocks noChangeAspect="1"/>
              </p:cNvSpPr>
              <p:nvPr/>
            </p:nvSpPr>
            <p:spPr>
              <a:xfrm>
                <a:off x="7221" y="8544"/>
                <a:ext cx="132" cy="46"/>
              </a:xfrm>
              <a:custGeom>
                <a:avLst/>
                <a:gdLst/>
                <a:ahLst/>
                <a:cxnLst/>
                <a:pathLst>
                  <a:path w="132" h="46">
                    <a:moveTo>
                      <a:pt x="0" y="0"/>
                    </a:moveTo>
                    <a:cubicBezTo>
                      <a:pt x="46" y="46"/>
                      <a:pt x="51" y="33"/>
                      <a:pt x="132" y="33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14505" name="Freeform 14504"/>
              <p:cNvSpPr>
                <a:spLocks noChangeAspect="1"/>
              </p:cNvSpPr>
              <p:nvPr/>
            </p:nvSpPr>
            <p:spPr>
              <a:xfrm>
                <a:off x="7236" y="8628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14506" name="Freeform 14505"/>
              <p:cNvSpPr>
                <a:spLocks noChangeAspect="1"/>
              </p:cNvSpPr>
              <p:nvPr/>
            </p:nvSpPr>
            <p:spPr>
              <a:xfrm>
                <a:off x="7233" y="8679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507" name="Freeform 14506"/>
              <p:cNvSpPr>
                <a:spLocks noChangeAspect="1"/>
              </p:cNvSpPr>
              <p:nvPr/>
            </p:nvSpPr>
            <p:spPr>
              <a:xfrm>
                <a:off x="7266" y="8787"/>
                <a:ext cx="99" cy="27"/>
              </a:xfrm>
              <a:custGeom>
                <a:avLst/>
                <a:gdLst/>
                <a:ahLst/>
                <a:cxnLst/>
                <a:pathLst>
                  <a:path w="99" h="27">
                    <a:moveTo>
                      <a:pt x="0" y="0"/>
                    </a:moveTo>
                    <a:cubicBezTo>
                      <a:pt x="36" y="27"/>
                      <a:pt x="40" y="18"/>
                      <a:pt x="99" y="18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14508" name="Freeform 14507"/>
              <p:cNvSpPr>
                <a:spLocks noChangeAspect="1"/>
              </p:cNvSpPr>
              <p:nvPr/>
            </p:nvSpPr>
            <p:spPr>
              <a:xfrm>
                <a:off x="7293" y="8814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509" name="Freeform 14508"/>
              <p:cNvSpPr>
                <a:spLocks noChangeAspect="1"/>
              </p:cNvSpPr>
              <p:nvPr/>
            </p:nvSpPr>
            <p:spPr>
              <a:xfrm>
                <a:off x="7290" y="8865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14510" name="Freeform 14509"/>
              <p:cNvSpPr>
                <a:spLocks noChangeAspect="1"/>
              </p:cNvSpPr>
              <p:nvPr/>
            </p:nvSpPr>
            <p:spPr>
              <a:xfrm>
                <a:off x="7338" y="8936"/>
                <a:ext cx="99" cy="27"/>
              </a:xfrm>
              <a:custGeom>
                <a:avLst/>
                <a:gdLst/>
                <a:ahLst/>
                <a:cxnLst/>
                <a:pathLst>
                  <a:path w="99" h="27">
                    <a:moveTo>
                      <a:pt x="0" y="0"/>
                    </a:moveTo>
                    <a:cubicBezTo>
                      <a:pt x="36" y="27"/>
                      <a:pt x="40" y="18"/>
                      <a:pt x="99" y="18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511" name="Freeform 14510"/>
              <p:cNvSpPr>
                <a:spLocks noChangeAspect="1"/>
              </p:cNvSpPr>
              <p:nvPr/>
            </p:nvSpPr>
            <p:spPr>
              <a:xfrm>
                <a:off x="7365" y="8963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14512" name="Freeform 14511"/>
              <p:cNvSpPr>
                <a:spLocks noChangeAspect="1"/>
              </p:cNvSpPr>
              <p:nvPr/>
            </p:nvSpPr>
            <p:spPr>
              <a:xfrm>
                <a:off x="7362" y="9014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14513" name="Freeform 14512"/>
            <p:cNvSpPr>
              <a:spLocks noChangeAspect="1"/>
            </p:cNvSpPr>
            <p:nvPr/>
          </p:nvSpPr>
          <p:spPr>
            <a:xfrm>
              <a:off x="7532" y="8036"/>
              <a:ext cx="99" cy="27"/>
            </a:xfrm>
            <a:custGeom>
              <a:avLst/>
              <a:gdLst/>
              <a:ahLst/>
              <a:cxnLst/>
              <a:pathLst>
                <a:path w="99" h="27">
                  <a:moveTo>
                    <a:pt x="0" y="0"/>
                  </a:moveTo>
                  <a:cubicBezTo>
                    <a:pt x="36" y="27"/>
                    <a:pt x="40" y="18"/>
                    <a:pt x="99" y="18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4514" name="Freeform 14513"/>
            <p:cNvSpPr>
              <a:spLocks noChangeAspect="1"/>
            </p:cNvSpPr>
            <p:nvPr/>
          </p:nvSpPr>
          <p:spPr>
            <a:xfrm>
              <a:off x="7492" y="8063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4515" name="Freeform 14514"/>
            <p:cNvSpPr>
              <a:spLocks noChangeAspect="1"/>
            </p:cNvSpPr>
            <p:nvPr/>
          </p:nvSpPr>
          <p:spPr>
            <a:xfrm>
              <a:off x="7459" y="8090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  <a:effectLst>
              <a:outerShdw dist="35921" dir="2699999" algn="ctr" rotWithShape="0">
                <a:srgbClr val="000000"/>
              </a:outerShdw>
            </a:effectLst>
          </p:spPr>
          <p:txBody>
            <a:bodyPr/>
            <a:p>
              <a:endParaRPr lang="en-US"/>
            </a:p>
          </p:txBody>
        </p:sp>
        <p:sp>
          <p:nvSpPr>
            <p:cNvPr id="14516" name="Freeform 14515"/>
            <p:cNvSpPr>
              <a:spLocks noChangeAspect="1"/>
            </p:cNvSpPr>
            <p:nvPr/>
          </p:nvSpPr>
          <p:spPr>
            <a:xfrm>
              <a:off x="7516" y="7974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  <a:effectLst>
              <a:outerShdw dist="35921" dir="2699999" algn="ctr" rotWithShape="0">
                <a:srgbClr val="000000"/>
              </a:outerShdw>
            </a:effectLst>
          </p:spPr>
          <p:txBody>
            <a:bodyPr/>
            <a:p>
              <a:endParaRPr lang="en-US"/>
            </a:p>
          </p:txBody>
        </p:sp>
        <p:sp>
          <p:nvSpPr>
            <p:cNvPr id="14517" name="Freeform 14516"/>
            <p:cNvSpPr>
              <a:spLocks noChangeAspect="1"/>
            </p:cNvSpPr>
            <p:nvPr/>
          </p:nvSpPr>
          <p:spPr>
            <a:xfrm>
              <a:off x="7332" y="8232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  <a:effectLst>
              <a:outerShdw dist="35921" dir="2699999" algn="ctr" rotWithShape="0">
                <a:srgbClr val="000000"/>
              </a:outerShdw>
            </a:effectLst>
          </p:spPr>
          <p:txBody>
            <a:bodyPr/>
            <a:p>
              <a:endParaRPr lang="en-US"/>
            </a:p>
          </p:txBody>
        </p:sp>
      </p:grpSp>
      <p:sp>
        <p:nvSpPr>
          <p:cNvPr id="14518" name="Freeform 14517"/>
          <p:cNvSpPr>
            <a:spLocks noChangeAspect="1"/>
          </p:cNvSpPr>
          <p:nvPr/>
        </p:nvSpPr>
        <p:spPr>
          <a:xfrm>
            <a:off x="4959350" y="6324600"/>
            <a:ext cx="755650" cy="215900"/>
          </a:xfrm>
          <a:custGeom>
            <a:avLst/>
            <a:gdLst/>
            <a:ahLst/>
            <a:cxnLst/>
            <a:pathLst>
              <a:path w="630" h="538">
                <a:moveTo>
                  <a:pt x="370" y="0"/>
                </a:moveTo>
                <a:cubicBezTo>
                  <a:pt x="323" y="3"/>
                  <a:pt x="276" y="2"/>
                  <a:pt x="230" y="10"/>
                </a:cubicBezTo>
                <a:cubicBezTo>
                  <a:pt x="183" y="18"/>
                  <a:pt x="189" y="76"/>
                  <a:pt x="170" y="90"/>
                </a:cubicBezTo>
                <a:cubicBezTo>
                  <a:pt x="142" y="110"/>
                  <a:pt x="76" y="121"/>
                  <a:pt x="40" y="130"/>
                </a:cubicBezTo>
                <a:cubicBezTo>
                  <a:pt x="33" y="140"/>
                  <a:pt x="25" y="149"/>
                  <a:pt x="20" y="160"/>
                </a:cubicBezTo>
                <a:cubicBezTo>
                  <a:pt x="11" y="179"/>
                  <a:pt x="0" y="220"/>
                  <a:pt x="0" y="220"/>
                </a:cubicBezTo>
                <a:cubicBezTo>
                  <a:pt x="9" y="275"/>
                  <a:pt x="6" y="302"/>
                  <a:pt x="60" y="320"/>
                </a:cubicBezTo>
                <a:cubicBezTo>
                  <a:pt x="70" y="389"/>
                  <a:pt x="79" y="446"/>
                  <a:pt x="140" y="490"/>
                </a:cubicBezTo>
                <a:cubicBezTo>
                  <a:pt x="162" y="506"/>
                  <a:pt x="188" y="515"/>
                  <a:pt x="210" y="530"/>
                </a:cubicBezTo>
                <a:cubicBezTo>
                  <a:pt x="361" y="516"/>
                  <a:pt x="292" y="538"/>
                  <a:pt x="370" y="460"/>
                </a:cubicBezTo>
                <a:cubicBezTo>
                  <a:pt x="373" y="433"/>
                  <a:pt x="358" y="395"/>
                  <a:pt x="380" y="380"/>
                </a:cubicBezTo>
                <a:cubicBezTo>
                  <a:pt x="421" y="351"/>
                  <a:pt x="482" y="376"/>
                  <a:pt x="530" y="360"/>
                </a:cubicBezTo>
                <a:cubicBezTo>
                  <a:pt x="570" y="320"/>
                  <a:pt x="598" y="268"/>
                  <a:pt x="630" y="220"/>
                </a:cubicBezTo>
                <a:cubicBezTo>
                  <a:pt x="585" y="205"/>
                  <a:pt x="535" y="215"/>
                  <a:pt x="490" y="200"/>
                </a:cubicBezTo>
                <a:cubicBezTo>
                  <a:pt x="480" y="197"/>
                  <a:pt x="483" y="180"/>
                  <a:pt x="480" y="170"/>
                </a:cubicBezTo>
                <a:cubicBezTo>
                  <a:pt x="463" y="101"/>
                  <a:pt x="483" y="139"/>
                  <a:pt x="450" y="90"/>
                </a:cubicBezTo>
                <a:cubicBezTo>
                  <a:pt x="427" y="93"/>
                  <a:pt x="402" y="108"/>
                  <a:pt x="380" y="100"/>
                </a:cubicBezTo>
                <a:cubicBezTo>
                  <a:pt x="322" y="78"/>
                  <a:pt x="398" y="41"/>
                  <a:pt x="400" y="40"/>
                </a:cubicBezTo>
                <a:cubicBezTo>
                  <a:pt x="361" y="27"/>
                  <a:pt x="370" y="41"/>
                  <a:pt x="370" y="0"/>
                </a:cubicBezTo>
                <a:close/>
              </a:path>
            </a:pathLst>
          </a:custGeom>
          <a:solidFill>
            <a:srgbClr val="FF0000">
              <a:alpha val="100000"/>
            </a:srgbClr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14519" name="Group 14518"/>
          <p:cNvGrpSpPr/>
          <p:nvPr/>
        </p:nvGrpSpPr>
        <p:grpSpPr>
          <a:xfrm>
            <a:off x="5105400" y="1752600"/>
            <a:ext cx="665163" cy="4397375"/>
            <a:chOff x="3216" y="1104"/>
            <a:chExt cx="419" cy="2770"/>
          </a:xfrm>
        </p:grpSpPr>
        <p:grpSp>
          <p:nvGrpSpPr>
            <p:cNvPr id="14520" name="Group 14519"/>
            <p:cNvGrpSpPr>
              <a:grpSpLocks noChangeAspect="1"/>
            </p:cNvGrpSpPr>
            <p:nvPr/>
          </p:nvGrpSpPr>
          <p:grpSpPr>
            <a:xfrm rot="-27362900">
              <a:off x="1998" y="2322"/>
              <a:ext cx="2770" cy="334"/>
              <a:chOff x="5593" y="8617"/>
              <a:chExt cx="3021" cy="365"/>
            </a:xfrm>
          </p:grpSpPr>
          <p:sp>
            <p:nvSpPr>
              <p:cNvPr id="14521" name="Freeform 14520"/>
              <p:cNvSpPr>
                <a:spLocks noChangeAspect="1"/>
              </p:cNvSpPr>
              <p:nvPr/>
            </p:nvSpPr>
            <p:spPr>
              <a:xfrm>
                <a:off x="5593" y="8617"/>
                <a:ext cx="572" cy="365"/>
              </a:xfrm>
              <a:custGeom>
                <a:avLst/>
                <a:gdLst/>
                <a:ahLst/>
                <a:cxnLst/>
                <a:pathLst>
                  <a:path w="572" h="365">
                    <a:moveTo>
                      <a:pt x="562" y="173"/>
                    </a:moveTo>
                    <a:cubicBezTo>
                      <a:pt x="533" y="131"/>
                      <a:pt x="450" y="65"/>
                      <a:pt x="388" y="39"/>
                    </a:cubicBezTo>
                    <a:cubicBezTo>
                      <a:pt x="325" y="13"/>
                      <a:pt x="244" y="0"/>
                      <a:pt x="187" y="15"/>
                    </a:cubicBezTo>
                    <a:cubicBezTo>
                      <a:pt x="130" y="31"/>
                      <a:pt x="72" y="89"/>
                      <a:pt x="45" y="134"/>
                    </a:cubicBezTo>
                    <a:cubicBezTo>
                      <a:pt x="18" y="178"/>
                      <a:pt x="0" y="267"/>
                      <a:pt x="21" y="287"/>
                    </a:cubicBezTo>
                    <a:cubicBezTo>
                      <a:pt x="43" y="307"/>
                      <a:pt x="131" y="249"/>
                      <a:pt x="175" y="252"/>
                    </a:cubicBezTo>
                    <a:cubicBezTo>
                      <a:pt x="219" y="254"/>
                      <a:pt x="251" y="287"/>
                      <a:pt x="281" y="304"/>
                    </a:cubicBezTo>
                    <a:cubicBezTo>
                      <a:pt x="312" y="320"/>
                      <a:pt x="337" y="340"/>
                      <a:pt x="359" y="350"/>
                    </a:cubicBezTo>
                    <a:cubicBezTo>
                      <a:pt x="382" y="359"/>
                      <a:pt x="398" y="365"/>
                      <a:pt x="420" y="364"/>
                    </a:cubicBezTo>
                    <a:cubicBezTo>
                      <a:pt x="442" y="363"/>
                      <a:pt x="468" y="365"/>
                      <a:pt x="491" y="344"/>
                    </a:cubicBezTo>
                    <a:cubicBezTo>
                      <a:pt x="514" y="323"/>
                      <a:pt x="548" y="267"/>
                      <a:pt x="560" y="239"/>
                    </a:cubicBezTo>
                    <a:cubicBezTo>
                      <a:pt x="572" y="211"/>
                      <a:pt x="562" y="187"/>
                      <a:pt x="562" y="173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969696">
                      <a:alpha val="100000"/>
                    </a:srgbClr>
                  </a:gs>
                  <a:gs pos="100000">
                    <a:schemeClr val="tx1">
                      <a:alpha val="100000"/>
                    </a:schemeClr>
                  </a:gs>
                </a:gsLst>
                <a:path path="rect">
                  <a:fillToRect l="100000" b="100000"/>
                </a:path>
                <a:tileRect/>
              </a:gradFill>
              <a:ln w="2857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grpSp>
            <p:nvGrpSpPr>
              <p:cNvPr id="14522" name="Group 14521"/>
              <p:cNvGrpSpPr>
                <a:grpSpLocks noChangeAspect="1"/>
              </p:cNvGrpSpPr>
              <p:nvPr/>
            </p:nvGrpSpPr>
            <p:grpSpPr>
              <a:xfrm>
                <a:off x="6123" y="8704"/>
                <a:ext cx="2491" cy="238"/>
                <a:chOff x="5799" y="8704"/>
                <a:chExt cx="2491" cy="238"/>
              </a:xfrm>
            </p:grpSpPr>
            <p:sp>
              <p:nvSpPr>
                <p:cNvPr id="14523" name="Freeform 14522"/>
                <p:cNvSpPr>
                  <a:spLocks noChangeAspect="1"/>
                </p:cNvSpPr>
                <p:nvPr/>
              </p:nvSpPr>
              <p:spPr>
                <a:xfrm rot="-183170">
                  <a:off x="6233" y="8708"/>
                  <a:ext cx="2057" cy="125"/>
                </a:xfrm>
                <a:custGeom>
                  <a:avLst/>
                  <a:gdLst/>
                  <a:ahLst/>
                  <a:cxnLst/>
                  <a:pathLst>
                    <a:path w="2057" h="180">
                      <a:moveTo>
                        <a:pt x="0" y="180"/>
                      </a:moveTo>
                      <a:lnTo>
                        <a:pt x="0" y="0"/>
                      </a:lnTo>
                      <a:lnTo>
                        <a:pt x="2057" y="180"/>
                      </a:lnTo>
                      <a:lnTo>
                        <a:pt x="0" y="180"/>
                      </a:lnTo>
                      <a:close/>
                    </a:path>
                  </a:pathLst>
                </a:custGeom>
                <a:solidFill>
                  <a:srgbClr val="CC6600">
                    <a:alpha val="100000"/>
                  </a:srgbClr>
                </a:solidFill>
                <a:ln w="2857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4524" name="Rounded Rectangle 14523"/>
                <p:cNvSpPr>
                  <a:spLocks noChangeAspect="1"/>
                </p:cNvSpPr>
                <p:nvPr/>
              </p:nvSpPr>
              <p:spPr>
                <a:xfrm rot="-79431">
                  <a:off x="5950" y="8733"/>
                  <a:ext cx="374" cy="180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CC66"/>
                </a:solidFill>
                <a:ln w="2857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4525" name="Flowchart: Terminator 14524"/>
                <p:cNvSpPr>
                  <a:spLocks noChangeAspect="1"/>
                </p:cNvSpPr>
                <p:nvPr/>
              </p:nvSpPr>
              <p:spPr>
                <a:xfrm>
                  <a:off x="5799" y="8704"/>
                  <a:ext cx="187" cy="238"/>
                </a:xfrm>
                <a:prstGeom prst="flowChartTerminator">
                  <a:avLst/>
                </a:prstGeom>
                <a:solidFill>
                  <a:srgbClr val="FFCC00"/>
                </a:solidFill>
                <a:ln w="28575" cap="flat" cmpd="sng">
                  <a:solidFill>
                    <a:srgbClr val="000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</p:grpSp>
        <p:sp>
          <p:nvSpPr>
            <p:cNvPr id="14526" name="Freeform 14525"/>
            <p:cNvSpPr/>
            <p:nvPr/>
          </p:nvSpPr>
          <p:spPr>
            <a:xfrm>
              <a:off x="3407" y="3609"/>
              <a:ext cx="228" cy="252"/>
            </a:xfrm>
            <a:custGeom>
              <a:avLst/>
              <a:gdLst/>
              <a:ahLst/>
              <a:cxnLst/>
              <a:pathLst>
                <a:path w="228" h="252">
                  <a:moveTo>
                    <a:pt x="180" y="42"/>
                  </a:moveTo>
                  <a:cubicBezTo>
                    <a:pt x="178" y="48"/>
                    <a:pt x="177" y="53"/>
                    <a:pt x="171" y="57"/>
                  </a:cubicBezTo>
                  <a:cubicBezTo>
                    <a:pt x="156" y="94"/>
                    <a:pt x="171" y="125"/>
                    <a:pt x="193" y="152"/>
                  </a:cubicBezTo>
                  <a:cubicBezTo>
                    <a:pt x="196" y="162"/>
                    <a:pt x="200" y="168"/>
                    <a:pt x="204" y="177"/>
                  </a:cubicBezTo>
                  <a:cubicBezTo>
                    <a:pt x="207" y="191"/>
                    <a:pt x="228" y="225"/>
                    <a:pt x="211" y="234"/>
                  </a:cubicBezTo>
                  <a:cubicBezTo>
                    <a:pt x="194" y="243"/>
                    <a:pt x="198" y="252"/>
                    <a:pt x="99" y="233"/>
                  </a:cubicBezTo>
                  <a:cubicBezTo>
                    <a:pt x="0" y="214"/>
                    <a:pt x="80" y="220"/>
                    <a:pt x="70" y="218"/>
                  </a:cubicBezTo>
                  <a:cubicBezTo>
                    <a:pt x="55" y="210"/>
                    <a:pt x="41" y="198"/>
                    <a:pt x="25" y="192"/>
                  </a:cubicBezTo>
                  <a:cubicBezTo>
                    <a:pt x="22" y="185"/>
                    <a:pt x="20" y="180"/>
                    <a:pt x="13" y="176"/>
                  </a:cubicBezTo>
                  <a:cubicBezTo>
                    <a:pt x="12" y="169"/>
                    <a:pt x="9" y="163"/>
                    <a:pt x="18" y="161"/>
                  </a:cubicBezTo>
                  <a:cubicBezTo>
                    <a:pt x="20" y="146"/>
                    <a:pt x="23" y="159"/>
                    <a:pt x="36" y="162"/>
                  </a:cubicBezTo>
                  <a:cubicBezTo>
                    <a:pt x="54" y="171"/>
                    <a:pt x="45" y="144"/>
                    <a:pt x="48" y="132"/>
                  </a:cubicBezTo>
                  <a:cubicBezTo>
                    <a:pt x="48" y="131"/>
                    <a:pt x="64" y="120"/>
                    <a:pt x="66" y="119"/>
                  </a:cubicBezTo>
                  <a:cubicBezTo>
                    <a:pt x="70" y="125"/>
                    <a:pt x="71" y="128"/>
                    <a:pt x="78" y="131"/>
                  </a:cubicBezTo>
                  <a:cubicBezTo>
                    <a:pt x="101" y="126"/>
                    <a:pt x="105" y="130"/>
                    <a:pt x="111" y="111"/>
                  </a:cubicBezTo>
                  <a:cubicBezTo>
                    <a:pt x="112" y="80"/>
                    <a:pt x="103" y="74"/>
                    <a:pt x="120" y="60"/>
                  </a:cubicBezTo>
                  <a:cubicBezTo>
                    <a:pt x="121" y="53"/>
                    <a:pt x="126" y="41"/>
                    <a:pt x="126" y="41"/>
                  </a:cubicBezTo>
                  <a:cubicBezTo>
                    <a:pt x="127" y="33"/>
                    <a:pt x="129" y="23"/>
                    <a:pt x="136" y="18"/>
                  </a:cubicBezTo>
                  <a:cubicBezTo>
                    <a:pt x="141" y="26"/>
                    <a:pt x="141" y="32"/>
                    <a:pt x="142" y="41"/>
                  </a:cubicBezTo>
                  <a:cubicBezTo>
                    <a:pt x="152" y="37"/>
                    <a:pt x="151" y="34"/>
                    <a:pt x="157" y="26"/>
                  </a:cubicBezTo>
                  <a:cubicBezTo>
                    <a:pt x="159" y="17"/>
                    <a:pt x="159" y="13"/>
                    <a:pt x="168" y="11"/>
                  </a:cubicBezTo>
                  <a:cubicBezTo>
                    <a:pt x="169" y="10"/>
                    <a:pt x="180" y="0"/>
                    <a:pt x="181" y="0"/>
                  </a:cubicBezTo>
                  <a:cubicBezTo>
                    <a:pt x="183" y="0"/>
                    <a:pt x="179" y="3"/>
                    <a:pt x="178" y="5"/>
                  </a:cubicBezTo>
                  <a:cubicBezTo>
                    <a:pt x="169" y="18"/>
                    <a:pt x="173" y="9"/>
                    <a:pt x="169" y="18"/>
                  </a:cubicBezTo>
                  <a:cubicBezTo>
                    <a:pt x="171" y="44"/>
                    <a:pt x="163" y="40"/>
                    <a:pt x="180" y="42"/>
                  </a:cubicBezTo>
                  <a:close/>
                </a:path>
              </a:pathLst>
            </a:custGeom>
            <a:solidFill>
              <a:srgbClr val="FF0000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14527" name="Rectangle 14526"/>
          <p:cNvSpPr/>
          <p:nvPr/>
        </p:nvSpPr>
        <p:spPr>
          <a:xfrm>
            <a:off x="3886200" y="990600"/>
            <a:ext cx="1981200" cy="6096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  <a:normAutofit/>
          </a:bodyPr>
          <a:p>
            <a:pPr algn="ctr"/>
            <a:r>
              <a:rPr 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pattFill prst="pct90">
                  <a:fgClr>
                    <a:srgbClr val="FF0000"/>
                  </a:fgClr>
                  <a:bgClr>
                    <a:srgbClr val="FFFFFF"/>
                  </a:bgClr>
                </a:pattFill>
                <a:latin typeface="Arial Rounded MT Bold" pitchFamily="34" charset="0"/>
                <a:ea typeface="Arial Rounded MT Bold" pitchFamily="34" charset="0"/>
              </a:rPr>
              <a:t>Well done!</a:t>
            </a:r>
            <a:endParaRPr lang="en-US" sz="36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pattFill prst="pct90">
                <a:fgClr>
                  <a:srgbClr val="FF0000"/>
                </a:fgClr>
                <a:bgClr>
                  <a:srgbClr val="FFFFFF"/>
                </a:bgClr>
              </a:pattFill>
              <a:latin typeface="Arial Rounded MT Bold" pitchFamily="34" charset="0"/>
              <a:ea typeface="Arial Rounded MT Bold" pitchFamily="34" charset="0"/>
            </a:endParaRPr>
          </a:p>
        </p:txBody>
      </p:sp>
      <p:sp>
        <p:nvSpPr>
          <p:cNvPr id="14528" name="Rectangle 14527"/>
          <p:cNvSpPr/>
          <p:nvPr/>
        </p:nvSpPr>
        <p:spPr>
          <a:xfrm>
            <a:off x="685800" y="5943600"/>
            <a:ext cx="762000" cy="212725"/>
          </a:xfrm>
          <a:prstGeom prst="rect">
            <a:avLst/>
          </a:prstGeom>
        </p:spPr>
        <p:txBody>
          <a:bodyPr wrap="none" fromWordArt="1">
            <a:prstTxWarp prst="textCurveDown">
              <a:avLst>
                <a:gd name="adj" fmla="val 43477"/>
              </a:avLst>
            </a:prstTxWarp>
            <a:normAutofit/>
          </a:bodyPr>
          <a:p>
            <a:pPr algn="ctr"/>
            <a:r>
              <a:rPr 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CC00"/>
                </a:solidFill>
                <a:latin typeface="Arial Black" panose="020B0A04020102020204" charset="0"/>
                <a:ea typeface="Arial Black" panose="020B0A04020102020204" charset="0"/>
              </a:rPr>
              <a:t>Paint</a:t>
            </a:r>
            <a:endParaRPr lang="en-US" sz="36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CC00"/>
              </a:solidFill>
              <a:latin typeface="Arial Black" panose="020B0A04020102020204" charset="0"/>
              <a:ea typeface="Arial Black" panose="020B0A04020102020204" charset="0"/>
            </a:endParaRPr>
          </a:p>
        </p:txBody>
      </p:sp>
      <p:sp>
        <p:nvSpPr>
          <p:cNvPr id="14529" name="Right Arrow 14528">
            <a:hlinkClick r:id="" action="ppaction://hlinkshowjump?jump=firstslide"/>
          </p:cNvPr>
          <p:cNvSpPr/>
          <p:nvPr/>
        </p:nvSpPr>
        <p:spPr>
          <a:xfrm>
            <a:off x="8305800" y="6172200"/>
            <a:ext cx="609600" cy="533400"/>
          </a:xfrm>
          <a:prstGeom prst="rightArrow">
            <a:avLst>
              <a:gd name="adj1" fmla="val 50000"/>
              <a:gd name="adj2" fmla="val 61306"/>
            </a:avLst>
          </a:prstGeom>
          <a:pattFill prst="pct90">
            <a:fgClr>
              <a:srgbClr val="FF0000"/>
            </a:fgClr>
            <a:bgClr>
              <a:schemeClr val="bg1"/>
            </a:bgClr>
          </a:patt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44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144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47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44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144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47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44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44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478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44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144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486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44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144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484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44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144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483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44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144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485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44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144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477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44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144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479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44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8" dur="2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3300"/>
                                      </p:to>
                                    </p:animClr>
                                    <p:set>
                                      <p:cBhvr>
                                        <p:cTn id="69" dur="2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2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2" dur="2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3300"/>
                                      </p:to>
                                    </p:animClr>
                                    <p:set>
                                      <p:cBhvr>
                                        <p:cTn id="73" dur="2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2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5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5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5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5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5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5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5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5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4000"/>
                            </p:stCondLst>
                            <p:childTnLst>
                              <p:par>
                                <p:cTn id="9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4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4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7" dur="1000"/>
                                        <p:tgtEl>
                                          <p:spTgt spid="14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482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44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144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480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144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144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481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Rectangle 409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pattFill prst="dotGrid">
            <a:fgClr>
              <a:schemeClr val="accent1"/>
            </a:fgClr>
            <a:bgClr>
              <a:schemeClr val="bg1"/>
            </a:bgClr>
          </a:pattFill>
          <a:ln w="152400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4099" name="Group 4098"/>
          <p:cNvGrpSpPr>
            <a:grpSpLocks noChangeAspect="1"/>
          </p:cNvGrpSpPr>
          <p:nvPr/>
        </p:nvGrpSpPr>
        <p:grpSpPr>
          <a:xfrm rot="466985">
            <a:off x="1670050" y="947738"/>
            <a:ext cx="2301875" cy="2614612"/>
            <a:chOff x="2304" y="405"/>
            <a:chExt cx="2972" cy="3377"/>
          </a:xfrm>
        </p:grpSpPr>
        <p:grpSp>
          <p:nvGrpSpPr>
            <p:cNvPr id="4100" name="Group 4099"/>
            <p:cNvGrpSpPr>
              <a:grpSpLocks noChangeAspect="1"/>
            </p:cNvGrpSpPr>
            <p:nvPr/>
          </p:nvGrpSpPr>
          <p:grpSpPr>
            <a:xfrm>
              <a:off x="2304" y="405"/>
              <a:ext cx="2972" cy="3377"/>
              <a:chOff x="2304" y="405"/>
              <a:chExt cx="2972" cy="3377"/>
            </a:xfrm>
          </p:grpSpPr>
          <p:grpSp>
            <p:nvGrpSpPr>
              <p:cNvPr id="4101" name="Group 4100"/>
              <p:cNvGrpSpPr>
                <a:grpSpLocks noChangeAspect="1"/>
              </p:cNvGrpSpPr>
              <p:nvPr/>
            </p:nvGrpSpPr>
            <p:grpSpPr>
              <a:xfrm>
                <a:off x="2304" y="405"/>
                <a:ext cx="2972" cy="3377"/>
                <a:chOff x="2304" y="405"/>
                <a:chExt cx="2972" cy="3377"/>
              </a:xfrm>
            </p:grpSpPr>
            <p:grpSp>
              <p:nvGrpSpPr>
                <p:cNvPr id="4102" name="Group 4101"/>
                <p:cNvGrpSpPr>
                  <a:grpSpLocks noChangeAspect="1"/>
                </p:cNvGrpSpPr>
                <p:nvPr/>
              </p:nvGrpSpPr>
              <p:grpSpPr>
                <a:xfrm>
                  <a:off x="2736" y="1968"/>
                  <a:ext cx="2172" cy="1814"/>
                  <a:chOff x="2736" y="1930"/>
                  <a:chExt cx="2172" cy="1814"/>
                </a:xfrm>
              </p:grpSpPr>
              <p:sp>
                <p:nvSpPr>
                  <p:cNvPr id="4103" name="Freeform 4102"/>
                  <p:cNvSpPr>
                    <a:spLocks noChangeAspect="1"/>
                  </p:cNvSpPr>
                  <p:nvPr/>
                </p:nvSpPr>
                <p:spPr>
                  <a:xfrm>
                    <a:off x="4200" y="3228"/>
                    <a:ext cx="320" cy="516"/>
                  </a:xfrm>
                  <a:custGeom>
                    <a:avLst/>
                    <a:gdLst/>
                    <a:ahLst/>
                    <a:cxnLst/>
                    <a:pathLst>
                      <a:path w="320" h="516">
                        <a:moveTo>
                          <a:pt x="0" y="0"/>
                        </a:moveTo>
                        <a:lnTo>
                          <a:pt x="36" y="516"/>
                        </a:lnTo>
                        <a:lnTo>
                          <a:pt x="320" y="44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4104" name="Freeform 4103"/>
                  <p:cNvSpPr>
                    <a:spLocks noChangeAspect="1"/>
                  </p:cNvSpPr>
                  <p:nvPr/>
                </p:nvSpPr>
                <p:spPr>
                  <a:xfrm>
                    <a:off x="4332" y="3136"/>
                    <a:ext cx="320" cy="500"/>
                  </a:xfrm>
                  <a:custGeom>
                    <a:avLst/>
                    <a:gdLst/>
                    <a:ahLst/>
                    <a:cxnLst/>
                    <a:pathLst>
                      <a:path w="320" h="500">
                        <a:moveTo>
                          <a:pt x="0" y="0"/>
                        </a:moveTo>
                        <a:lnTo>
                          <a:pt x="112" y="500"/>
                        </a:lnTo>
                        <a:lnTo>
                          <a:pt x="320" y="44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4105" name="Freeform 4104"/>
                  <p:cNvSpPr>
                    <a:spLocks noChangeAspect="1"/>
                  </p:cNvSpPr>
                  <p:nvPr/>
                </p:nvSpPr>
                <p:spPr>
                  <a:xfrm>
                    <a:off x="4524" y="2848"/>
                    <a:ext cx="296" cy="580"/>
                  </a:xfrm>
                  <a:custGeom>
                    <a:avLst/>
                    <a:gdLst/>
                    <a:ahLst/>
                    <a:cxnLst/>
                    <a:pathLst>
                      <a:path w="296" h="580">
                        <a:moveTo>
                          <a:pt x="0" y="0"/>
                        </a:moveTo>
                        <a:lnTo>
                          <a:pt x="76" y="580"/>
                        </a:lnTo>
                        <a:lnTo>
                          <a:pt x="296" y="416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4106" name="Freeform 4105"/>
                  <p:cNvSpPr>
                    <a:spLocks noChangeAspect="1"/>
                  </p:cNvSpPr>
                  <p:nvPr/>
                </p:nvSpPr>
                <p:spPr>
                  <a:xfrm>
                    <a:off x="4492" y="2992"/>
                    <a:ext cx="292" cy="516"/>
                  </a:xfrm>
                  <a:custGeom>
                    <a:avLst/>
                    <a:gdLst/>
                    <a:ahLst/>
                    <a:cxnLst/>
                    <a:pathLst>
                      <a:path w="292" h="516">
                        <a:moveTo>
                          <a:pt x="0" y="0"/>
                        </a:moveTo>
                        <a:lnTo>
                          <a:pt x="36" y="516"/>
                        </a:lnTo>
                        <a:lnTo>
                          <a:pt x="292" y="496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4107" name="Freeform 4106"/>
                  <p:cNvSpPr>
                    <a:spLocks noChangeAspect="1"/>
                  </p:cNvSpPr>
                  <p:nvPr/>
                </p:nvSpPr>
                <p:spPr>
                  <a:xfrm>
                    <a:off x="4396" y="3040"/>
                    <a:ext cx="232" cy="516"/>
                  </a:xfrm>
                  <a:custGeom>
                    <a:avLst/>
                    <a:gdLst/>
                    <a:ahLst/>
                    <a:cxnLst/>
                    <a:pathLst>
                      <a:path w="232" h="516">
                        <a:moveTo>
                          <a:pt x="0" y="0"/>
                        </a:moveTo>
                        <a:lnTo>
                          <a:pt x="36" y="516"/>
                        </a:lnTo>
                        <a:lnTo>
                          <a:pt x="232" y="34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4108" name="Freeform 4107"/>
                  <p:cNvSpPr>
                    <a:spLocks noChangeAspect="1"/>
                  </p:cNvSpPr>
                  <p:nvPr/>
                </p:nvSpPr>
                <p:spPr>
                  <a:xfrm>
                    <a:off x="4180" y="3040"/>
                    <a:ext cx="328" cy="508"/>
                  </a:xfrm>
                  <a:custGeom>
                    <a:avLst/>
                    <a:gdLst/>
                    <a:ahLst/>
                    <a:cxnLst/>
                    <a:pathLst>
                      <a:path w="328" h="508">
                        <a:moveTo>
                          <a:pt x="8" y="0"/>
                        </a:moveTo>
                        <a:lnTo>
                          <a:pt x="0" y="508"/>
                        </a:lnTo>
                        <a:lnTo>
                          <a:pt x="328" y="448"/>
                        </a:lnTo>
                        <a:lnTo>
                          <a:pt x="8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4109" name="Freeform 4108"/>
                  <p:cNvSpPr>
                    <a:spLocks noChangeAspect="1"/>
                  </p:cNvSpPr>
                  <p:nvPr/>
                </p:nvSpPr>
                <p:spPr>
                  <a:xfrm>
                    <a:off x="2936" y="3040"/>
                    <a:ext cx="404" cy="540"/>
                  </a:xfrm>
                  <a:custGeom>
                    <a:avLst/>
                    <a:gdLst/>
                    <a:ahLst/>
                    <a:cxnLst/>
                    <a:pathLst>
                      <a:path w="404" h="540">
                        <a:moveTo>
                          <a:pt x="404" y="0"/>
                        </a:moveTo>
                        <a:lnTo>
                          <a:pt x="0" y="540"/>
                        </a:lnTo>
                        <a:lnTo>
                          <a:pt x="372" y="540"/>
                        </a:lnTo>
                        <a:lnTo>
                          <a:pt x="404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4110" name="Freeform 4109"/>
                  <p:cNvSpPr>
                    <a:spLocks noChangeAspect="1"/>
                  </p:cNvSpPr>
                  <p:nvPr/>
                </p:nvSpPr>
                <p:spPr>
                  <a:xfrm>
                    <a:off x="3324" y="3136"/>
                    <a:ext cx="308" cy="608"/>
                  </a:xfrm>
                  <a:custGeom>
                    <a:avLst/>
                    <a:gdLst/>
                    <a:ahLst/>
                    <a:cxnLst/>
                    <a:pathLst>
                      <a:path w="308" h="608">
                        <a:moveTo>
                          <a:pt x="208" y="0"/>
                        </a:moveTo>
                        <a:lnTo>
                          <a:pt x="0" y="608"/>
                        </a:lnTo>
                        <a:lnTo>
                          <a:pt x="308" y="460"/>
                        </a:lnTo>
                        <a:lnTo>
                          <a:pt x="208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4111" name="Freeform 4110"/>
                  <p:cNvSpPr>
                    <a:spLocks noChangeAspect="1"/>
                  </p:cNvSpPr>
                  <p:nvPr/>
                </p:nvSpPr>
                <p:spPr>
                  <a:xfrm>
                    <a:off x="2988" y="2896"/>
                    <a:ext cx="256" cy="684"/>
                  </a:xfrm>
                  <a:custGeom>
                    <a:avLst/>
                    <a:gdLst/>
                    <a:ahLst/>
                    <a:cxnLst/>
                    <a:pathLst>
                      <a:path w="256" h="684">
                        <a:moveTo>
                          <a:pt x="256" y="0"/>
                        </a:moveTo>
                        <a:lnTo>
                          <a:pt x="0" y="444"/>
                        </a:lnTo>
                        <a:lnTo>
                          <a:pt x="240" y="684"/>
                        </a:lnTo>
                        <a:lnTo>
                          <a:pt x="256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4112" name="Freeform 4111"/>
                  <p:cNvSpPr>
                    <a:spLocks noChangeAspect="1"/>
                  </p:cNvSpPr>
                  <p:nvPr/>
                </p:nvSpPr>
                <p:spPr>
                  <a:xfrm>
                    <a:off x="3112" y="3088"/>
                    <a:ext cx="400" cy="624"/>
                  </a:xfrm>
                  <a:custGeom>
                    <a:avLst/>
                    <a:gdLst/>
                    <a:ahLst/>
                    <a:cxnLst/>
                    <a:pathLst>
                      <a:path w="400" h="624">
                        <a:moveTo>
                          <a:pt x="324" y="0"/>
                        </a:moveTo>
                        <a:lnTo>
                          <a:pt x="0" y="624"/>
                        </a:lnTo>
                        <a:lnTo>
                          <a:pt x="400" y="540"/>
                        </a:lnTo>
                        <a:lnTo>
                          <a:pt x="324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4113" name="Freeform 4112"/>
                  <p:cNvSpPr>
                    <a:spLocks noChangeAspect="1"/>
                  </p:cNvSpPr>
                  <p:nvPr/>
                </p:nvSpPr>
                <p:spPr>
                  <a:xfrm>
                    <a:off x="3516" y="3040"/>
                    <a:ext cx="240" cy="660"/>
                  </a:xfrm>
                  <a:custGeom>
                    <a:avLst/>
                    <a:gdLst/>
                    <a:ahLst/>
                    <a:cxnLst/>
                    <a:pathLst>
                      <a:path w="240" h="660">
                        <a:moveTo>
                          <a:pt x="164" y="0"/>
                        </a:moveTo>
                        <a:lnTo>
                          <a:pt x="0" y="660"/>
                        </a:lnTo>
                        <a:lnTo>
                          <a:pt x="240" y="540"/>
                        </a:lnTo>
                        <a:lnTo>
                          <a:pt x="164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4114" name="Freeform 4113"/>
                  <p:cNvSpPr>
                    <a:spLocks noChangeAspect="1"/>
                  </p:cNvSpPr>
                  <p:nvPr/>
                </p:nvSpPr>
                <p:spPr>
                  <a:xfrm>
                    <a:off x="3660" y="3184"/>
                    <a:ext cx="580" cy="528"/>
                  </a:xfrm>
                  <a:custGeom>
                    <a:avLst/>
                    <a:gdLst/>
                    <a:ahLst/>
                    <a:cxnLst/>
                    <a:pathLst>
                      <a:path w="580" h="528">
                        <a:moveTo>
                          <a:pt x="96" y="0"/>
                        </a:moveTo>
                        <a:lnTo>
                          <a:pt x="0" y="528"/>
                        </a:lnTo>
                        <a:lnTo>
                          <a:pt x="580" y="528"/>
                        </a:lnTo>
                        <a:lnTo>
                          <a:pt x="480" y="48"/>
                        </a:lnTo>
                        <a:lnTo>
                          <a:pt x="96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FFFFCC">
                          <a:alpha val="100000"/>
                        </a:srgbClr>
                      </a:gs>
                      <a:gs pos="50000">
                        <a:srgbClr val="FFCC99">
                          <a:alpha val="100000"/>
                        </a:srgbClr>
                      </a:gs>
                      <a:gs pos="100000">
                        <a:srgbClr val="FFFFC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2857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4115" name="Freeform 4114"/>
                  <p:cNvSpPr>
                    <a:spLocks noChangeAspect="1"/>
                  </p:cNvSpPr>
                  <p:nvPr/>
                </p:nvSpPr>
                <p:spPr>
                  <a:xfrm>
                    <a:off x="4600" y="2784"/>
                    <a:ext cx="228" cy="500"/>
                  </a:xfrm>
                  <a:custGeom>
                    <a:avLst/>
                    <a:gdLst/>
                    <a:ahLst/>
                    <a:cxnLst/>
                    <a:pathLst>
                      <a:path w="228" h="500">
                        <a:moveTo>
                          <a:pt x="68" y="0"/>
                        </a:moveTo>
                        <a:lnTo>
                          <a:pt x="0" y="500"/>
                        </a:lnTo>
                        <a:lnTo>
                          <a:pt x="228" y="408"/>
                        </a:lnTo>
                        <a:lnTo>
                          <a:pt x="68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4116" name="Freeform 4115"/>
                  <p:cNvSpPr>
                    <a:spLocks noChangeAspect="1"/>
                  </p:cNvSpPr>
                  <p:nvPr/>
                </p:nvSpPr>
                <p:spPr>
                  <a:xfrm>
                    <a:off x="4620" y="2612"/>
                    <a:ext cx="288" cy="428"/>
                  </a:xfrm>
                  <a:custGeom>
                    <a:avLst/>
                    <a:gdLst/>
                    <a:ahLst/>
                    <a:cxnLst/>
                    <a:pathLst>
                      <a:path w="288" h="428">
                        <a:moveTo>
                          <a:pt x="0" y="0"/>
                        </a:moveTo>
                        <a:lnTo>
                          <a:pt x="96" y="428"/>
                        </a:lnTo>
                        <a:lnTo>
                          <a:pt x="288" y="26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4117" name="Freeform 4116"/>
                  <p:cNvSpPr>
                    <a:spLocks noChangeAspect="1"/>
                  </p:cNvSpPr>
                  <p:nvPr/>
                </p:nvSpPr>
                <p:spPr>
                  <a:xfrm>
                    <a:off x="3096" y="1930"/>
                    <a:ext cx="1594" cy="1398"/>
                  </a:xfrm>
                  <a:custGeom>
                    <a:avLst/>
                    <a:gdLst/>
                    <a:ahLst/>
                    <a:cxnLst/>
                    <a:pathLst>
                      <a:path w="1594" h="1398">
                        <a:moveTo>
                          <a:pt x="18" y="945"/>
                        </a:moveTo>
                        <a:cubicBezTo>
                          <a:pt x="36" y="1121"/>
                          <a:pt x="95" y="1252"/>
                          <a:pt x="206" y="1309"/>
                        </a:cubicBezTo>
                        <a:cubicBezTo>
                          <a:pt x="374" y="1398"/>
                          <a:pt x="574" y="1357"/>
                          <a:pt x="686" y="1289"/>
                        </a:cubicBezTo>
                        <a:cubicBezTo>
                          <a:pt x="754" y="1353"/>
                          <a:pt x="868" y="1372"/>
                          <a:pt x="946" y="1373"/>
                        </a:cubicBezTo>
                        <a:cubicBezTo>
                          <a:pt x="1024" y="1374"/>
                          <a:pt x="1056" y="1341"/>
                          <a:pt x="1154" y="1293"/>
                        </a:cubicBezTo>
                        <a:cubicBezTo>
                          <a:pt x="1426" y="1297"/>
                          <a:pt x="1476" y="1174"/>
                          <a:pt x="1535" y="1083"/>
                        </a:cubicBezTo>
                        <a:cubicBezTo>
                          <a:pt x="1594" y="992"/>
                          <a:pt x="1590" y="829"/>
                          <a:pt x="1506" y="749"/>
                        </a:cubicBezTo>
                        <a:cubicBezTo>
                          <a:pt x="1422" y="669"/>
                          <a:pt x="1384" y="654"/>
                          <a:pt x="1334" y="553"/>
                        </a:cubicBezTo>
                        <a:cubicBezTo>
                          <a:pt x="1284" y="452"/>
                          <a:pt x="1300" y="231"/>
                          <a:pt x="1206" y="141"/>
                        </a:cubicBezTo>
                        <a:cubicBezTo>
                          <a:pt x="1112" y="51"/>
                          <a:pt x="945" y="0"/>
                          <a:pt x="770" y="13"/>
                        </a:cubicBezTo>
                        <a:cubicBezTo>
                          <a:pt x="595" y="26"/>
                          <a:pt x="283" y="66"/>
                          <a:pt x="158" y="221"/>
                        </a:cubicBezTo>
                        <a:cubicBezTo>
                          <a:pt x="33" y="376"/>
                          <a:pt x="0" y="769"/>
                          <a:pt x="18" y="945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FFCC99">
                          <a:alpha val="100000"/>
                        </a:srgbClr>
                      </a:gs>
                      <a:gs pos="50000">
                        <a:srgbClr val="FFFFCC">
                          <a:alpha val="100000"/>
                        </a:srgbClr>
                      </a:gs>
                      <a:gs pos="100000">
                        <a:srgbClr val="FFCC99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2857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grpSp>
                <p:nvGrpSpPr>
                  <p:cNvPr id="4118" name="Group 4117"/>
                  <p:cNvGrpSpPr>
                    <a:grpSpLocks noChangeAspect="1"/>
                  </p:cNvGrpSpPr>
                  <p:nvPr/>
                </p:nvGrpSpPr>
                <p:grpSpPr>
                  <a:xfrm>
                    <a:off x="3716" y="2807"/>
                    <a:ext cx="678" cy="392"/>
                    <a:chOff x="3210" y="1776"/>
                    <a:chExt cx="678" cy="392"/>
                  </a:xfrm>
                </p:grpSpPr>
                <p:sp>
                  <p:nvSpPr>
                    <p:cNvPr id="4119" name="Freeform 4118"/>
                    <p:cNvSpPr>
                      <a:spLocks noChangeAspect="1"/>
                    </p:cNvSpPr>
                    <p:nvPr/>
                  </p:nvSpPr>
                  <p:spPr>
                    <a:xfrm rot="-14156673" flipH="1">
                      <a:off x="3181" y="1805"/>
                      <a:ext cx="160" cy="102"/>
                    </a:xfrm>
                    <a:custGeom>
                      <a:avLst/>
                      <a:gdLst>
                        <a:gd name="txL" fmla="*/ 0 w 21298"/>
                        <a:gd name="txT" fmla="*/ 0 h 20357"/>
                        <a:gd name="txR" fmla="*/ 21298 w 21298"/>
                        <a:gd name="txB" fmla="*/ 20357 h 20357"/>
                      </a:gdLst>
                      <a:ahLst/>
                      <a:cxnLst>
                        <a:cxn ang="180">
                          <a:pos x="0" y="16755"/>
                        </a:cxn>
                        <a:cxn ang="270">
                          <a:pos x="14076" y="0"/>
                        </a:cxn>
                        <a:cxn ang="0">
                          <a:pos x="21298" y="20357"/>
                        </a:cxn>
                      </a:cxnLst>
                      <a:rect l="txL" t="txT" r="txR" b="txB"/>
                      <a:pathLst>
                        <a:path w="21298" h="20357" fill="none">
                          <a:moveTo>
                            <a:pt x="0" y="16755"/>
                          </a:moveTo>
                          <a:arcTo wR="21600" hR="21600" stAng="-10224045" swAng="3652063"/>
                        </a:path>
                        <a:path w="21298" h="20357" stroke="0">
                          <a:moveTo>
                            <a:pt x="0" y="16755"/>
                          </a:moveTo>
                          <a:arcTo wR="21600" hR="21600" stAng="-10224045" swAng="3652063"/>
                          <a:lnTo>
                            <a:pt x="21298" y="20357"/>
                          </a:lnTo>
                          <a:close/>
                        </a:path>
                      </a:pathLst>
                    </a:custGeom>
                    <a:noFill/>
                    <a:ln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4120" name="Freeform 4119"/>
                    <p:cNvSpPr>
                      <a:spLocks noChangeAspect="1"/>
                    </p:cNvSpPr>
                    <p:nvPr/>
                  </p:nvSpPr>
                  <p:spPr>
                    <a:xfrm rot="-33846427" flipH="1">
                      <a:off x="3728" y="1851"/>
                      <a:ext cx="160" cy="97"/>
                    </a:xfrm>
                    <a:custGeom>
                      <a:avLst/>
                      <a:gdLst>
                        <a:gd name="txL" fmla="*/ 0 w 21298"/>
                        <a:gd name="txT" fmla="*/ 0 h 19322"/>
                        <a:gd name="txR" fmla="*/ 21298 w 21298"/>
                        <a:gd name="txB" fmla="*/ 19322 h 19322"/>
                      </a:gdLst>
                      <a:ahLst/>
                      <a:cxnLst>
                        <a:cxn ang="180">
                          <a:pos x="0" y="15720"/>
                        </a:cxn>
                        <a:cxn ang="270">
                          <a:pos x="11643" y="0"/>
                        </a:cxn>
                        <a:cxn ang="0">
                          <a:pos x="21298" y="19322"/>
                        </a:cxn>
                      </a:cxnLst>
                      <a:rect l="txL" t="txT" r="txR" b="txB"/>
                      <a:pathLst>
                        <a:path w="21298" h="19322" fill="none">
                          <a:moveTo>
                            <a:pt x="0" y="15720"/>
                          </a:moveTo>
                          <a:arcTo wR="21600" hR="21600" stAng="-10224045" swAng="3230996"/>
                        </a:path>
                        <a:path w="21298" h="19322" stroke="0">
                          <a:moveTo>
                            <a:pt x="0" y="15720"/>
                          </a:moveTo>
                          <a:arcTo wR="21600" hR="21600" stAng="-10224045" swAng="3230996"/>
                          <a:lnTo>
                            <a:pt x="21298" y="19322"/>
                          </a:lnTo>
                          <a:close/>
                        </a:path>
                      </a:pathLst>
                    </a:custGeom>
                    <a:noFill/>
                    <a:ln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4121" name="Freeform 4120"/>
                    <p:cNvSpPr>
                      <a:spLocks noChangeAspect="1"/>
                    </p:cNvSpPr>
                    <p:nvPr/>
                  </p:nvSpPr>
                  <p:spPr>
                    <a:xfrm>
                      <a:off x="3256" y="1908"/>
                      <a:ext cx="508" cy="260"/>
                    </a:xfrm>
                    <a:custGeom>
                      <a:avLst/>
                      <a:gdLst/>
                      <a:ahLst/>
                      <a:cxnLst/>
                      <a:pathLst>
                        <a:path w="508" h="260">
                          <a:moveTo>
                            <a:pt x="0" y="0"/>
                          </a:moveTo>
                          <a:cubicBezTo>
                            <a:pt x="56" y="8"/>
                            <a:pt x="224" y="56"/>
                            <a:pt x="264" y="60"/>
                          </a:cubicBezTo>
                          <a:cubicBezTo>
                            <a:pt x="304" y="64"/>
                            <a:pt x="432" y="36"/>
                            <a:pt x="508" y="36"/>
                          </a:cubicBezTo>
                          <a:cubicBezTo>
                            <a:pt x="368" y="228"/>
                            <a:pt x="315" y="260"/>
                            <a:pt x="216" y="260"/>
                          </a:cubicBezTo>
                          <a:cubicBezTo>
                            <a:pt x="52" y="248"/>
                            <a:pt x="4" y="128"/>
                            <a:pt x="0" y="0"/>
                          </a:cubicBez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chemeClr val="tx1">
                            <a:alpha val="100000"/>
                          </a:schemeClr>
                        </a:gs>
                        <a:gs pos="100000">
                          <a:srgbClr val="5F5F5F">
                            <a:alpha val="100000"/>
                          </a:srgbClr>
                        </a:gs>
                      </a:gsLst>
                      <a:lin ang="5400000" scaled="1"/>
                      <a:tileRect/>
                    </a:gra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sp>
                <p:nvSpPr>
                  <p:cNvPr id="4122" name="Freeform 4121"/>
                  <p:cNvSpPr>
                    <a:spLocks noChangeAspect="1"/>
                  </p:cNvSpPr>
                  <p:nvPr/>
                </p:nvSpPr>
                <p:spPr>
                  <a:xfrm>
                    <a:off x="2988" y="2380"/>
                    <a:ext cx="144" cy="420"/>
                  </a:xfrm>
                  <a:custGeom>
                    <a:avLst/>
                    <a:gdLst/>
                    <a:ahLst/>
                    <a:cxnLst/>
                    <a:pathLst>
                      <a:path w="144" h="420">
                        <a:moveTo>
                          <a:pt x="92" y="0"/>
                        </a:moveTo>
                        <a:lnTo>
                          <a:pt x="0" y="372"/>
                        </a:lnTo>
                        <a:lnTo>
                          <a:pt x="144" y="420"/>
                        </a:lnTo>
                        <a:lnTo>
                          <a:pt x="92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4123" name="Freeform 4122"/>
                  <p:cNvSpPr>
                    <a:spLocks noChangeAspect="1"/>
                  </p:cNvSpPr>
                  <p:nvPr/>
                </p:nvSpPr>
                <p:spPr>
                  <a:xfrm>
                    <a:off x="2748" y="2408"/>
                    <a:ext cx="304" cy="344"/>
                  </a:xfrm>
                  <a:custGeom>
                    <a:avLst/>
                    <a:gdLst/>
                    <a:ahLst/>
                    <a:cxnLst/>
                    <a:pathLst>
                      <a:path w="304" h="344">
                        <a:moveTo>
                          <a:pt x="304" y="0"/>
                        </a:moveTo>
                        <a:lnTo>
                          <a:pt x="0" y="204"/>
                        </a:lnTo>
                        <a:lnTo>
                          <a:pt x="96" y="344"/>
                        </a:lnTo>
                        <a:lnTo>
                          <a:pt x="304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4124" name="Freeform 4123"/>
                  <p:cNvSpPr>
                    <a:spLocks noChangeAspect="1"/>
                  </p:cNvSpPr>
                  <p:nvPr/>
                </p:nvSpPr>
                <p:spPr>
                  <a:xfrm>
                    <a:off x="2844" y="2444"/>
                    <a:ext cx="208" cy="404"/>
                  </a:xfrm>
                  <a:custGeom>
                    <a:avLst/>
                    <a:gdLst/>
                    <a:ahLst/>
                    <a:cxnLst/>
                    <a:pathLst>
                      <a:path w="208" h="404">
                        <a:moveTo>
                          <a:pt x="208" y="0"/>
                        </a:moveTo>
                        <a:lnTo>
                          <a:pt x="0" y="264"/>
                        </a:lnTo>
                        <a:lnTo>
                          <a:pt x="96" y="404"/>
                        </a:lnTo>
                        <a:lnTo>
                          <a:pt x="208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4125" name="Freeform 4124"/>
                  <p:cNvSpPr>
                    <a:spLocks noChangeAspect="1"/>
                  </p:cNvSpPr>
                  <p:nvPr/>
                </p:nvSpPr>
                <p:spPr>
                  <a:xfrm>
                    <a:off x="2796" y="2592"/>
                    <a:ext cx="284" cy="608"/>
                  </a:xfrm>
                  <a:custGeom>
                    <a:avLst/>
                    <a:gdLst/>
                    <a:ahLst/>
                    <a:cxnLst/>
                    <a:pathLst>
                      <a:path w="284" h="608">
                        <a:moveTo>
                          <a:pt x="208" y="0"/>
                        </a:moveTo>
                        <a:lnTo>
                          <a:pt x="0" y="608"/>
                        </a:lnTo>
                        <a:lnTo>
                          <a:pt x="284" y="540"/>
                        </a:lnTo>
                        <a:lnTo>
                          <a:pt x="208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4126" name="Freeform 4125"/>
                  <p:cNvSpPr>
                    <a:spLocks noChangeAspect="1"/>
                  </p:cNvSpPr>
                  <p:nvPr/>
                </p:nvSpPr>
                <p:spPr>
                  <a:xfrm>
                    <a:off x="2924" y="2552"/>
                    <a:ext cx="216" cy="472"/>
                  </a:xfrm>
                  <a:custGeom>
                    <a:avLst/>
                    <a:gdLst/>
                    <a:ahLst/>
                    <a:cxnLst/>
                    <a:pathLst>
                      <a:path w="216" h="472">
                        <a:moveTo>
                          <a:pt x="108" y="0"/>
                        </a:moveTo>
                        <a:lnTo>
                          <a:pt x="0" y="472"/>
                        </a:lnTo>
                        <a:lnTo>
                          <a:pt x="216" y="464"/>
                        </a:lnTo>
                        <a:lnTo>
                          <a:pt x="108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4127" name="Freeform 4126"/>
                  <p:cNvSpPr>
                    <a:spLocks noChangeAspect="1"/>
                  </p:cNvSpPr>
                  <p:nvPr/>
                </p:nvSpPr>
                <p:spPr>
                  <a:xfrm>
                    <a:off x="2944" y="2848"/>
                    <a:ext cx="284" cy="608"/>
                  </a:xfrm>
                  <a:custGeom>
                    <a:avLst/>
                    <a:gdLst/>
                    <a:ahLst/>
                    <a:cxnLst/>
                    <a:pathLst>
                      <a:path w="284" h="608">
                        <a:moveTo>
                          <a:pt x="208" y="0"/>
                        </a:moveTo>
                        <a:lnTo>
                          <a:pt x="0" y="608"/>
                        </a:lnTo>
                        <a:lnTo>
                          <a:pt x="284" y="540"/>
                        </a:lnTo>
                        <a:lnTo>
                          <a:pt x="208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4128" name="Freeform 4127"/>
                  <p:cNvSpPr>
                    <a:spLocks noChangeAspect="1"/>
                  </p:cNvSpPr>
                  <p:nvPr/>
                </p:nvSpPr>
                <p:spPr>
                  <a:xfrm>
                    <a:off x="2736" y="2797"/>
                    <a:ext cx="410" cy="587"/>
                  </a:xfrm>
                  <a:custGeom>
                    <a:avLst/>
                    <a:gdLst/>
                    <a:ahLst/>
                    <a:cxnLst/>
                    <a:pathLst>
                      <a:path w="410" h="587">
                        <a:moveTo>
                          <a:pt x="410" y="0"/>
                        </a:moveTo>
                        <a:lnTo>
                          <a:pt x="0" y="455"/>
                        </a:lnTo>
                        <a:lnTo>
                          <a:pt x="260" y="587"/>
                        </a:lnTo>
                        <a:lnTo>
                          <a:pt x="41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grpSp>
                <p:nvGrpSpPr>
                  <p:cNvPr id="4129" name="Group 4128"/>
                  <p:cNvGrpSpPr>
                    <a:grpSpLocks noChangeAspect="1"/>
                  </p:cNvGrpSpPr>
                  <p:nvPr/>
                </p:nvGrpSpPr>
                <p:grpSpPr>
                  <a:xfrm>
                    <a:off x="3818" y="2663"/>
                    <a:ext cx="240" cy="144"/>
                    <a:chOff x="3806" y="2695"/>
                    <a:chExt cx="240" cy="144"/>
                  </a:xfrm>
                </p:grpSpPr>
                <p:sp>
                  <p:nvSpPr>
                    <p:cNvPr id="4130" name="Oval 4129"/>
                    <p:cNvSpPr>
                      <a:spLocks noChangeAspect="1"/>
                    </p:cNvSpPr>
                    <p:nvPr/>
                  </p:nvSpPr>
                  <p:spPr>
                    <a:xfrm>
                      <a:off x="3806" y="2695"/>
                      <a:ext cx="240" cy="144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rgbClr val="FFCCFF"/>
                        </a:gs>
                        <a:gs pos="100000">
                          <a:srgbClr val="FFFFCC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4131" name="Moon 4130"/>
                    <p:cNvSpPr>
                      <a:spLocks noChangeAspect="1"/>
                    </p:cNvSpPr>
                    <p:nvPr/>
                  </p:nvSpPr>
                  <p:spPr>
                    <a:xfrm rot="5855679">
                      <a:off x="3920" y="2690"/>
                      <a:ext cx="48" cy="96"/>
                    </a:xfrm>
                    <a:prstGeom prst="moon">
                      <a:avLst>
                        <a:gd name="adj" fmla="val 58333"/>
                      </a:avLst>
                    </a:prstGeom>
                    <a:solidFill>
                      <a:srgbClr val="FFFFCC"/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4132" name="Group 4131"/>
                  <p:cNvGrpSpPr>
                    <a:grpSpLocks noChangeAspect="1"/>
                  </p:cNvGrpSpPr>
                  <p:nvPr/>
                </p:nvGrpSpPr>
                <p:grpSpPr>
                  <a:xfrm>
                    <a:off x="3256" y="2114"/>
                    <a:ext cx="1172" cy="751"/>
                    <a:chOff x="3248" y="2146"/>
                    <a:chExt cx="1172" cy="751"/>
                  </a:xfrm>
                </p:grpSpPr>
                <p:grpSp>
                  <p:nvGrpSpPr>
                    <p:cNvPr id="4133" name="Group 4132"/>
                    <p:cNvGrpSpPr>
                      <a:grpSpLocks noChangeAspect="1"/>
                    </p:cNvGrpSpPr>
                    <p:nvPr/>
                  </p:nvGrpSpPr>
                  <p:grpSpPr>
                    <a:xfrm>
                      <a:off x="3343" y="2254"/>
                      <a:ext cx="347" cy="597"/>
                      <a:chOff x="2849" y="1191"/>
                      <a:chExt cx="347" cy="597"/>
                    </a:xfrm>
                  </p:grpSpPr>
                  <p:sp>
                    <p:nvSpPr>
                      <p:cNvPr id="4134" name="Freeform 4133"/>
                      <p:cNvSpPr>
                        <a:spLocks noChangeAspect="1"/>
                      </p:cNvSpPr>
                      <p:nvPr/>
                    </p:nvSpPr>
                    <p:spPr>
                      <a:xfrm rot="27698474">
                        <a:off x="2860" y="1259"/>
                        <a:ext cx="201" cy="65"/>
                      </a:xfrm>
                      <a:custGeom>
                        <a:avLst/>
                        <a:gdLst>
                          <a:gd name="txL" fmla="*/ 0 w 21277"/>
                          <a:gd name="txT" fmla="*/ 0 h 21600"/>
                          <a:gd name="txR" fmla="*/ 21277 w 21277"/>
                          <a:gd name="txB" fmla="*/ 21600 h 21600"/>
                        </a:gdLst>
                        <a:ahLst/>
                        <a:cxnLst>
                          <a:cxn ang="180">
                            <a:pos x="0" y="16203"/>
                          </a:cxn>
                          <a:cxn ang="270">
                            <a:pos x="21276" y="3"/>
                          </a:cxn>
                          <a:cxn ang="90">
                            <a:pos x="20915" y="21600"/>
                          </a:cxn>
                        </a:cxnLst>
                        <a:rect l="txL" t="txT" r="txR" b="txB"/>
                        <a:pathLst>
                          <a:path w="21277" h="21600" fill="none">
                            <a:moveTo>
                              <a:pt x="0" y="16203"/>
                            </a:moveTo>
                            <a:arcTo wR="21600" hR="21600" stAng="-9931847" swAng="4589305"/>
                          </a:path>
                          <a:path w="21277" h="21600" stroke="0">
                            <a:moveTo>
                              <a:pt x="0" y="16203"/>
                            </a:moveTo>
                            <a:arcTo wR="21600" hR="21600" stAng="-9931847" swAng="4589305"/>
                            <a:lnTo>
                              <a:pt x="20915" y="21600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4135" name="Freeform 4134"/>
                      <p:cNvSpPr>
                        <a:spLocks noChangeAspect="1"/>
                      </p:cNvSpPr>
                      <p:nvPr/>
                    </p:nvSpPr>
                    <p:spPr>
                      <a:xfrm rot="6915250">
                        <a:off x="2907" y="1227"/>
                        <a:ext cx="162" cy="120"/>
                      </a:xfrm>
                      <a:custGeom>
                        <a:avLst/>
                        <a:gdLst>
                          <a:gd name="txL" fmla="*/ 0 w 21134"/>
                          <a:gd name="txT" fmla="*/ 0 h 21600"/>
                          <a:gd name="txR" fmla="*/ 21134 w 21134"/>
                          <a:gd name="txB" fmla="*/ 21600 h 21600"/>
                        </a:gdLst>
                        <a:ahLst/>
                        <a:cxnLst>
                          <a:cxn ang="180">
                            <a:pos x="0" y="15677"/>
                          </a:cxn>
                          <a:cxn ang="270">
                            <a:pos x="21133" y="3"/>
                          </a:cxn>
                          <a:cxn ang="90">
                            <a:pos x="20772" y="21600"/>
                          </a:cxn>
                        </a:cxnLst>
                        <a:rect l="txL" t="txT" r="txR" b="txB"/>
                        <a:pathLst>
                          <a:path w="21134" h="21600" fill="none">
                            <a:moveTo>
                              <a:pt x="0" y="15677"/>
                            </a:moveTo>
                            <a:arcTo wR="21600" hR="21600" stAng="-9845091" swAng="4502548"/>
                          </a:path>
                          <a:path w="21134" h="21600" stroke="0">
                            <a:moveTo>
                              <a:pt x="0" y="15677"/>
                            </a:moveTo>
                            <a:arcTo wR="21600" hR="21600" stAng="-9845091" swAng="4502548"/>
                            <a:lnTo>
                              <a:pt x="20772" y="21600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4136" name="Freeform 4135"/>
                      <p:cNvSpPr>
                        <a:spLocks noChangeAspect="1"/>
                      </p:cNvSpPr>
                      <p:nvPr/>
                    </p:nvSpPr>
                    <p:spPr>
                      <a:xfrm rot="7043491">
                        <a:off x="2975" y="1300"/>
                        <a:ext cx="124" cy="59"/>
                      </a:xfrm>
                      <a:custGeom>
                        <a:avLst/>
                        <a:gdLst>
                          <a:gd name="txL" fmla="*/ 0 w 19334"/>
                          <a:gd name="txT" fmla="*/ 0 h 21600"/>
                          <a:gd name="txR" fmla="*/ 19334 w 19334"/>
                          <a:gd name="txB" fmla="*/ 21600 h 21600"/>
                        </a:gdLst>
                        <a:ahLst/>
                        <a:cxnLst>
                          <a:cxn ang="180">
                            <a:pos x="0" y="11274"/>
                          </a:cxn>
                          <a:cxn ang="270">
                            <a:pos x="19333" y="3"/>
                          </a:cxn>
                          <a:cxn ang="90">
                            <a:pos x="18972" y="21600"/>
                          </a:cxn>
                        </a:cxnLst>
                        <a:rect l="txL" t="txT" r="txR" b="txB"/>
                        <a:pathLst>
                          <a:path w="19334" h="21600" fill="none">
                            <a:moveTo>
                              <a:pt x="0" y="11274"/>
                            </a:moveTo>
                            <a:arcTo wR="21600" hR="21600" stAng="-9086497" swAng="3743955"/>
                          </a:path>
                          <a:path w="19334" h="21600" stroke="0">
                            <a:moveTo>
                              <a:pt x="0" y="11274"/>
                            </a:moveTo>
                            <a:arcTo wR="21600" hR="21600" stAng="-9086497" swAng="3743955"/>
                            <a:lnTo>
                              <a:pt x="18972" y="21600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4137" name="Freeform 4136"/>
                      <p:cNvSpPr>
                        <a:spLocks noChangeAspect="1"/>
                      </p:cNvSpPr>
                      <p:nvPr/>
                    </p:nvSpPr>
                    <p:spPr>
                      <a:xfrm rot="8283734">
                        <a:off x="3024" y="1334"/>
                        <a:ext cx="96" cy="58"/>
                      </a:xfrm>
                      <a:custGeom>
                        <a:avLst/>
                        <a:gdLst>
                          <a:gd name="txL" fmla="*/ 0 w 21665"/>
                          <a:gd name="txT" fmla="*/ 0 h 21600"/>
                          <a:gd name="txR" fmla="*/ 21665 w 21665"/>
                          <a:gd name="txB" fmla="*/ 21600 h 21600"/>
                        </a:gdLst>
                        <a:ahLst/>
                        <a:cxnLst>
                          <a:cxn ang="180">
                            <a:pos x="0" y="18030"/>
                          </a:cxn>
                          <a:cxn ang="0">
                            <a:pos x="21664" y="3"/>
                          </a:cxn>
                          <a:cxn ang="90">
                            <a:pos x="21303" y="21600"/>
                          </a:cxn>
                        </a:cxnLst>
                        <a:rect l="txL" t="txT" r="txR" b="txB"/>
                        <a:pathLst>
                          <a:path w="21665" h="21600" fill="none">
                            <a:moveTo>
                              <a:pt x="0" y="18030"/>
                            </a:moveTo>
                            <a:arcTo wR="21600" hR="21600" stAng="-10229199" swAng="4886657"/>
                          </a:path>
                          <a:path w="21665" h="21600" stroke="0">
                            <a:moveTo>
                              <a:pt x="0" y="18030"/>
                            </a:moveTo>
                            <a:arcTo wR="21600" hR="21600" stAng="-10229199" swAng="4886657"/>
                            <a:lnTo>
                              <a:pt x="21303" y="21600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grpSp>
                    <p:nvGrpSpPr>
                      <p:cNvPr id="4138" name="Group 4137"/>
                      <p:cNvGrpSpPr>
                        <a:grpSpLocks noChangeAspect="1"/>
                      </p:cNvGrpSpPr>
                      <p:nvPr/>
                    </p:nvGrpSpPr>
                    <p:grpSpPr>
                      <a:xfrm>
                        <a:off x="2849" y="1378"/>
                        <a:ext cx="347" cy="410"/>
                        <a:chOff x="2849" y="1378"/>
                        <a:chExt cx="347" cy="410"/>
                      </a:xfrm>
                    </p:grpSpPr>
                    <p:sp>
                      <p:nvSpPr>
                        <p:cNvPr id="4139" name="Freeform 4138"/>
                        <p:cNvSpPr>
                          <a:spLocks noChangeAspect="1"/>
                        </p:cNvSpPr>
                        <p:nvPr/>
                      </p:nvSpPr>
                      <p:spPr>
                        <a:xfrm rot="-23015995" flipH="1">
                          <a:off x="2891" y="1639"/>
                          <a:ext cx="305" cy="149"/>
                        </a:xfrm>
                        <a:custGeom>
                          <a:avLst/>
                          <a:gdLst>
                            <a:gd name="txL" fmla="*/ 0 w 29403"/>
                            <a:gd name="txT" fmla="*/ 0 h 21600"/>
                            <a:gd name="txR" fmla="*/ 29403 w 29403"/>
                            <a:gd name="txB" fmla="*/ 21600 h 21600"/>
                          </a:gdLst>
                          <a:ahLst/>
                          <a:cxnLst>
                            <a:cxn ang="180">
                              <a:pos x="0" y="12812"/>
                            </a:cxn>
                            <a:cxn ang="0">
                              <a:pos x="29402" y="2285"/>
                            </a:cxn>
                            <a:cxn ang="90">
                              <a:pos x="19732" y="21600"/>
                            </a:cxn>
                          </a:cxnLst>
                          <a:rect l="txL" t="txT" r="txR" b="txB"/>
                          <a:pathLst>
                            <a:path w="29403" h="21600" fill="none">
                              <a:moveTo>
                                <a:pt x="0" y="12812"/>
                              </a:moveTo>
                              <a:arcTo wR="21600" hR="21600" stAng="-9359601" swAng="5555283"/>
                            </a:path>
                            <a:path w="29403" h="21600" stroke="0">
                              <a:moveTo>
                                <a:pt x="0" y="12812"/>
                              </a:moveTo>
                              <a:arcTo wR="21600" hR="21600" stAng="-9359601" swAng="5555283"/>
                              <a:lnTo>
                                <a:pt x="19732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4140" name="Freeform 4139"/>
                        <p:cNvSpPr>
                          <a:spLocks noChangeAspect="1"/>
                        </p:cNvSpPr>
                        <p:nvPr/>
                      </p:nvSpPr>
                      <p:spPr>
                        <a:xfrm rot="-317040">
                          <a:off x="2849" y="1378"/>
                          <a:ext cx="299" cy="287"/>
                        </a:xfrm>
                        <a:custGeom>
                          <a:avLst/>
                          <a:gdLst/>
                          <a:ahLst/>
                          <a:cxnLst/>
                          <a:pathLst>
                            <a:path w="360" h="346">
                              <a:moveTo>
                                <a:pt x="58" y="346"/>
                              </a:moveTo>
                              <a:cubicBezTo>
                                <a:pt x="32" y="295"/>
                                <a:pt x="0" y="32"/>
                                <a:pt x="180" y="16"/>
                              </a:cubicBezTo>
                              <a:cubicBezTo>
                                <a:pt x="360" y="0"/>
                                <a:pt x="359" y="265"/>
                                <a:pt x="339" y="320"/>
                              </a:cubicBezTo>
                              <a:cubicBezTo>
                                <a:pt x="208" y="310"/>
                                <a:pt x="204" y="306"/>
                                <a:pt x="58" y="346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bg1">
                            <a:alpha val="100000"/>
                          </a:schemeClr>
                        </a:solidFill>
                        <a:ln w="19050" cap="flat" cmpd="sng">
                          <a:solidFill>
                            <a:schemeClr val="tx1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4141" name="Oval 4140"/>
                        <p:cNvSpPr>
                          <a:spLocks noChangeAspect="1"/>
                        </p:cNvSpPr>
                        <p:nvPr/>
                      </p:nvSpPr>
                      <p:spPr>
                        <a:xfrm>
                          <a:off x="2939" y="1403"/>
                          <a:ext cx="178" cy="229"/>
                        </a:xfrm>
                        <a:prstGeom prst="ellipse">
                          <a:avLst/>
                        </a:prstGeom>
                        <a:gradFill rotWithShape="1">
                          <a:gsLst>
                            <a:gs pos="0">
                              <a:srgbClr val="2F2F76"/>
                            </a:gs>
                            <a:gs pos="50000">
                              <a:srgbClr val="33CCFF"/>
                            </a:gs>
                            <a:gs pos="100000">
                              <a:srgbClr val="2F2F76"/>
                            </a:gs>
                          </a:gsLst>
                          <a:lin ang="0" scaled="1"/>
                          <a:tileRect/>
                        </a:gradFill>
                        <a:ln w="19050" cap="flat" cmpd="sng">
                          <a:solidFill>
                            <a:schemeClr val="tx1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4142" name="Oval 4141"/>
                        <p:cNvSpPr>
                          <a:spLocks noChangeAspect="1"/>
                        </p:cNvSpPr>
                        <p:nvPr/>
                      </p:nvSpPr>
                      <p:spPr>
                        <a:xfrm>
                          <a:off x="2960" y="1412"/>
                          <a:ext cx="128" cy="128"/>
                        </a:xfrm>
                        <a:prstGeom prst="ellipse">
                          <a:avLst/>
                        </a:prstGeom>
                        <a:solidFill>
                          <a:schemeClr val="tx1"/>
                        </a:solidFill>
                        <a:ln w="19050" cap="flat" cmpd="sng">
                          <a:solidFill>
                            <a:schemeClr val="tx1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4143" name="Oval 4142"/>
                        <p:cNvSpPr>
                          <a:spLocks noChangeAspect="1"/>
                        </p:cNvSpPr>
                        <p:nvPr/>
                      </p:nvSpPr>
                      <p:spPr>
                        <a:xfrm>
                          <a:off x="3004" y="1417"/>
                          <a:ext cx="68" cy="68"/>
                        </a:xfrm>
                        <a:prstGeom prst="ellipse">
                          <a:avLst/>
                        </a:prstGeom>
                        <a:solidFill>
                          <a:schemeClr val="bg1"/>
                        </a:solidFill>
                        <a:ln w="19050" cap="flat" cmpd="sng">
                          <a:solidFill>
                            <a:schemeClr val="tx1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4144" name="Group 4143"/>
                    <p:cNvGrpSpPr>
                      <a:grpSpLocks noChangeAspect="1"/>
                    </p:cNvGrpSpPr>
                    <p:nvPr/>
                  </p:nvGrpSpPr>
                  <p:grpSpPr>
                    <a:xfrm>
                      <a:off x="3987" y="2146"/>
                      <a:ext cx="347" cy="597"/>
                      <a:chOff x="2849" y="1191"/>
                      <a:chExt cx="347" cy="597"/>
                    </a:xfrm>
                  </p:grpSpPr>
                  <p:sp>
                    <p:nvSpPr>
                      <p:cNvPr id="4145" name="Freeform 4144"/>
                      <p:cNvSpPr>
                        <a:spLocks noChangeAspect="1"/>
                      </p:cNvSpPr>
                      <p:nvPr/>
                    </p:nvSpPr>
                    <p:spPr>
                      <a:xfrm rot="27698474">
                        <a:off x="2860" y="1259"/>
                        <a:ext cx="201" cy="65"/>
                      </a:xfrm>
                      <a:custGeom>
                        <a:avLst/>
                        <a:gdLst>
                          <a:gd name="txL" fmla="*/ 0 w 21277"/>
                          <a:gd name="txT" fmla="*/ 0 h 21600"/>
                          <a:gd name="txR" fmla="*/ 21277 w 21277"/>
                          <a:gd name="txB" fmla="*/ 21600 h 21600"/>
                        </a:gdLst>
                        <a:ahLst/>
                        <a:cxnLst>
                          <a:cxn ang="180">
                            <a:pos x="0" y="16203"/>
                          </a:cxn>
                          <a:cxn ang="270">
                            <a:pos x="21276" y="3"/>
                          </a:cxn>
                          <a:cxn ang="90">
                            <a:pos x="20915" y="21600"/>
                          </a:cxn>
                        </a:cxnLst>
                        <a:rect l="txL" t="txT" r="txR" b="txB"/>
                        <a:pathLst>
                          <a:path w="21277" h="21600" fill="none">
                            <a:moveTo>
                              <a:pt x="0" y="16203"/>
                            </a:moveTo>
                            <a:arcTo wR="21600" hR="21600" stAng="-9931847" swAng="4589305"/>
                          </a:path>
                          <a:path w="21277" h="21600" stroke="0">
                            <a:moveTo>
                              <a:pt x="0" y="16203"/>
                            </a:moveTo>
                            <a:arcTo wR="21600" hR="21600" stAng="-9931847" swAng="4589305"/>
                            <a:lnTo>
                              <a:pt x="20915" y="21600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4146" name="Freeform 4145"/>
                      <p:cNvSpPr>
                        <a:spLocks noChangeAspect="1"/>
                      </p:cNvSpPr>
                      <p:nvPr/>
                    </p:nvSpPr>
                    <p:spPr>
                      <a:xfrm rot="6915250">
                        <a:off x="2907" y="1227"/>
                        <a:ext cx="162" cy="120"/>
                      </a:xfrm>
                      <a:custGeom>
                        <a:avLst/>
                        <a:gdLst>
                          <a:gd name="txL" fmla="*/ 0 w 21134"/>
                          <a:gd name="txT" fmla="*/ 0 h 21600"/>
                          <a:gd name="txR" fmla="*/ 21134 w 21134"/>
                          <a:gd name="txB" fmla="*/ 21600 h 21600"/>
                        </a:gdLst>
                        <a:ahLst/>
                        <a:cxnLst>
                          <a:cxn ang="180">
                            <a:pos x="0" y="15677"/>
                          </a:cxn>
                          <a:cxn ang="270">
                            <a:pos x="21133" y="3"/>
                          </a:cxn>
                          <a:cxn ang="90">
                            <a:pos x="20772" y="21600"/>
                          </a:cxn>
                        </a:cxnLst>
                        <a:rect l="txL" t="txT" r="txR" b="txB"/>
                        <a:pathLst>
                          <a:path w="21134" h="21600" fill="none">
                            <a:moveTo>
                              <a:pt x="0" y="15677"/>
                            </a:moveTo>
                            <a:arcTo wR="21600" hR="21600" stAng="-9845091" swAng="4502548"/>
                          </a:path>
                          <a:path w="21134" h="21600" stroke="0">
                            <a:moveTo>
                              <a:pt x="0" y="15677"/>
                            </a:moveTo>
                            <a:arcTo wR="21600" hR="21600" stAng="-9845091" swAng="4502548"/>
                            <a:lnTo>
                              <a:pt x="20772" y="21600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4147" name="Freeform 4146"/>
                      <p:cNvSpPr>
                        <a:spLocks noChangeAspect="1"/>
                      </p:cNvSpPr>
                      <p:nvPr/>
                    </p:nvSpPr>
                    <p:spPr>
                      <a:xfrm rot="7043491">
                        <a:off x="2975" y="1300"/>
                        <a:ext cx="124" cy="59"/>
                      </a:xfrm>
                      <a:custGeom>
                        <a:avLst/>
                        <a:gdLst>
                          <a:gd name="txL" fmla="*/ 0 w 19334"/>
                          <a:gd name="txT" fmla="*/ 0 h 21600"/>
                          <a:gd name="txR" fmla="*/ 19334 w 19334"/>
                          <a:gd name="txB" fmla="*/ 21600 h 21600"/>
                        </a:gdLst>
                        <a:ahLst/>
                        <a:cxnLst>
                          <a:cxn ang="180">
                            <a:pos x="0" y="11274"/>
                          </a:cxn>
                          <a:cxn ang="270">
                            <a:pos x="19333" y="3"/>
                          </a:cxn>
                          <a:cxn ang="90">
                            <a:pos x="18972" y="21600"/>
                          </a:cxn>
                        </a:cxnLst>
                        <a:rect l="txL" t="txT" r="txR" b="txB"/>
                        <a:pathLst>
                          <a:path w="19334" h="21600" fill="none">
                            <a:moveTo>
                              <a:pt x="0" y="11274"/>
                            </a:moveTo>
                            <a:arcTo wR="21600" hR="21600" stAng="-9086497" swAng="3743955"/>
                          </a:path>
                          <a:path w="19334" h="21600" stroke="0">
                            <a:moveTo>
                              <a:pt x="0" y="11274"/>
                            </a:moveTo>
                            <a:arcTo wR="21600" hR="21600" stAng="-9086497" swAng="3743955"/>
                            <a:lnTo>
                              <a:pt x="18972" y="21600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4148" name="Freeform 4147"/>
                      <p:cNvSpPr>
                        <a:spLocks noChangeAspect="1"/>
                      </p:cNvSpPr>
                      <p:nvPr/>
                    </p:nvSpPr>
                    <p:spPr>
                      <a:xfrm rot="8283734">
                        <a:off x="3024" y="1334"/>
                        <a:ext cx="96" cy="58"/>
                      </a:xfrm>
                      <a:custGeom>
                        <a:avLst/>
                        <a:gdLst>
                          <a:gd name="txL" fmla="*/ 0 w 21665"/>
                          <a:gd name="txT" fmla="*/ 0 h 21600"/>
                          <a:gd name="txR" fmla="*/ 21665 w 21665"/>
                          <a:gd name="txB" fmla="*/ 21600 h 21600"/>
                        </a:gdLst>
                        <a:ahLst/>
                        <a:cxnLst>
                          <a:cxn ang="180">
                            <a:pos x="0" y="18030"/>
                          </a:cxn>
                          <a:cxn ang="0">
                            <a:pos x="21664" y="3"/>
                          </a:cxn>
                          <a:cxn ang="90">
                            <a:pos x="21303" y="21600"/>
                          </a:cxn>
                        </a:cxnLst>
                        <a:rect l="txL" t="txT" r="txR" b="txB"/>
                        <a:pathLst>
                          <a:path w="21665" h="21600" fill="none">
                            <a:moveTo>
                              <a:pt x="0" y="18030"/>
                            </a:moveTo>
                            <a:arcTo wR="21600" hR="21600" stAng="-10229199" swAng="4886657"/>
                          </a:path>
                          <a:path w="21665" h="21600" stroke="0">
                            <a:moveTo>
                              <a:pt x="0" y="18030"/>
                            </a:moveTo>
                            <a:arcTo wR="21600" hR="21600" stAng="-10229199" swAng="4886657"/>
                            <a:lnTo>
                              <a:pt x="21303" y="21600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grpSp>
                    <p:nvGrpSpPr>
                      <p:cNvPr id="4149" name="Group 4148"/>
                      <p:cNvGrpSpPr>
                        <a:grpSpLocks noChangeAspect="1"/>
                      </p:cNvGrpSpPr>
                      <p:nvPr/>
                    </p:nvGrpSpPr>
                    <p:grpSpPr>
                      <a:xfrm>
                        <a:off x="2849" y="1378"/>
                        <a:ext cx="347" cy="410"/>
                        <a:chOff x="2849" y="1378"/>
                        <a:chExt cx="347" cy="410"/>
                      </a:xfrm>
                    </p:grpSpPr>
                    <p:sp>
                      <p:nvSpPr>
                        <p:cNvPr id="4150" name="Freeform 4149"/>
                        <p:cNvSpPr>
                          <a:spLocks noChangeAspect="1"/>
                        </p:cNvSpPr>
                        <p:nvPr/>
                      </p:nvSpPr>
                      <p:spPr>
                        <a:xfrm rot="-23015995" flipH="1">
                          <a:off x="2891" y="1639"/>
                          <a:ext cx="305" cy="149"/>
                        </a:xfrm>
                        <a:custGeom>
                          <a:avLst/>
                          <a:gdLst>
                            <a:gd name="txL" fmla="*/ 0 w 29403"/>
                            <a:gd name="txT" fmla="*/ 0 h 21600"/>
                            <a:gd name="txR" fmla="*/ 29403 w 29403"/>
                            <a:gd name="txB" fmla="*/ 21600 h 21600"/>
                          </a:gdLst>
                          <a:ahLst/>
                          <a:cxnLst>
                            <a:cxn ang="180">
                              <a:pos x="0" y="12812"/>
                            </a:cxn>
                            <a:cxn ang="0">
                              <a:pos x="29402" y="2285"/>
                            </a:cxn>
                            <a:cxn ang="90">
                              <a:pos x="19732" y="21600"/>
                            </a:cxn>
                          </a:cxnLst>
                          <a:rect l="txL" t="txT" r="txR" b="txB"/>
                          <a:pathLst>
                            <a:path w="29403" h="21600" fill="none">
                              <a:moveTo>
                                <a:pt x="0" y="12812"/>
                              </a:moveTo>
                              <a:arcTo wR="21600" hR="21600" stAng="-9359601" swAng="5555283"/>
                            </a:path>
                            <a:path w="29403" h="21600" stroke="0">
                              <a:moveTo>
                                <a:pt x="0" y="12812"/>
                              </a:moveTo>
                              <a:arcTo wR="21600" hR="21600" stAng="-9359601" swAng="5555283"/>
                              <a:lnTo>
                                <a:pt x="19732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4151" name="Freeform 4150"/>
                        <p:cNvSpPr>
                          <a:spLocks noChangeAspect="1"/>
                        </p:cNvSpPr>
                        <p:nvPr/>
                      </p:nvSpPr>
                      <p:spPr>
                        <a:xfrm rot="-317040">
                          <a:off x="2849" y="1378"/>
                          <a:ext cx="299" cy="287"/>
                        </a:xfrm>
                        <a:custGeom>
                          <a:avLst/>
                          <a:gdLst/>
                          <a:ahLst/>
                          <a:cxnLst/>
                          <a:pathLst>
                            <a:path w="360" h="346">
                              <a:moveTo>
                                <a:pt x="58" y="346"/>
                              </a:moveTo>
                              <a:cubicBezTo>
                                <a:pt x="32" y="295"/>
                                <a:pt x="0" y="32"/>
                                <a:pt x="180" y="16"/>
                              </a:cubicBezTo>
                              <a:cubicBezTo>
                                <a:pt x="360" y="0"/>
                                <a:pt x="359" y="265"/>
                                <a:pt x="339" y="320"/>
                              </a:cubicBezTo>
                              <a:cubicBezTo>
                                <a:pt x="208" y="310"/>
                                <a:pt x="204" y="306"/>
                                <a:pt x="58" y="346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bg1">
                            <a:alpha val="100000"/>
                          </a:schemeClr>
                        </a:solidFill>
                        <a:ln w="19050" cap="flat" cmpd="sng">
                          <a:solidFill>
                            <a:schemeClr val="tx1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4152" name="Oval 4151"/>
                        <p:cNvSpPr>
                          <a:spLocks noChangeAspect="1"/>
                        </p:cNvSpPr>
                        <p:nvPr/>
                      </p:nvSpPr>
                      <p:spPr>
                        <a:xfrm>
                          <a:off x="2939" y="1403"/>
                          <a:ext cx="178" cy="229"/>
                        </a:xfrm>
                        <a:prstGeom prst="ellipse">
                          <a:avLst/>
                        </a:prstGeom>
                        <a:gradFill rotWithShape="1">
                          <a:gsLst>
                            <a:gs pos="0">
                              <a:srgbClr val="2F2F76"/>
                            </a:gs>
                            <a:gs pos="50000">
                              <a:srgbClr val="33CCFF"/>
                            </a:gs>
                            <a:gs pos="100000">
                              <a:srgbClr val="2F2F76"/>
                            </a:gs>
                          </a:gsLst>
                          <a:lin ang="0" scaled="1"/>
                          <a:tileRect/>
                        </a:gradFill>
                        <a:ln w="19050" cap="flat" cmpd="sng">
                          <a:solidFill>
                            <a:schemeClr val="tx1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4153" name="Oval 4152"/>
                        <p:cNvSpPr>
                          <a:spLocks noChangeAspect="1"/>
                        </p:cNvSpPr>
                        <p:nvPr/>
                      </p:nvSpPr>
                      <p:spPr>
                        <a:xfrm>
                          <a:off x="2960" y="1412"/>
                          <a:ext cx="128" cy="128"/>
                        </a:xfrm>
                        <a:prstGeom prst="ellipse">
                          <a:avLst/>
                        </a:prstGeom>
                        <a:solidFill>
                          <a:schemeClr val="tx1"/>
                        </a:solidFill>
                        <a:ln w="19050" cap="flat" cmpd="sng">
                          <a:solidFill>
                            <a:schemeClr val="tx1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4154" name="Oval 4153"/>
                        <p:cNvSpPr>
                          <a:spLocks noChangeAspect="1"/>
                        </p:cNvSpPr>
                        <p:nvPr/>
                      </p:nvSpPr>
                      <p:spPr>
                        <a:xfrm>
                          <a:off x="3004" y="1417"/>
                          <a:ext cx="68" cy="68"/>
                        </a:xfrm>
                        <a:prstGeom prst="ellipse">
                          <a:avLst/>
                        </a:prstGeom>
                        <a:solidFill>
                          <a:schemeClr val="bg1"/>
                        </a:solidFill>
                        <a:ln w="19050" cap="flat" cmpd="sng">
                          <a:solidFill>
                            <a:schemeClr val="tx1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4155" name="Group 4154"/>
                    <p:cNvGrpSpPr>
                      <a:grpSpLocks noChangeAspect="1"/>
                    </p:cNvGrpSpPr>
                    <p:nvPr/>
                  </p:nvGrpSpPr>
                  <p:grpSpPr>
                    <a:xfrm>
                      <a:off x="3248" y="2736"/>
                      <a:ext cx="160" cy="161"/>
                      <a:chOff x="1968" y="1279"/>
                      <a:chExt cx="160" cy="161"/>
                    </a:xfrm>
                  </p:grpSpPr>
                  <p:sp>
                    <p:nvSpPr>
                      <p:cNvPr id="4156" name="Freeform 4155"/>
                      <p:cNvSpPr>
                        <a:spLocks noChangeAspect="1"/>
                      </p:cNvSpPr>
                      <p:nvPr/>
                    </p:nvSpPr>
                    <p:spPr>
                      <a:xfrm rot="-3769143" flipH="1">
                        <a:off x="1971" y="1311"/>
                        <a:ext cx="160" cy="97"/>
                      </a:xfrm>
                      <a:custGeom>
                        <a:avLst/>
                        <a:gdLst>
                          <a:gd name="txL" fmla="*/ 0 w 21298"/>
                          <a:gd name="txT" fmla="*/ 0 h 19322"/>
                          <a:gd name="txR" fmla="*/ 21298 w 21298"/>
                          <a:gd name="txB" fmla="*/ 19322 h 19322"/>
                        </a:gdLst>
                        <a:ahLst/>
                        <a:cxnLst>
                          <a:cxn ang="180">
                            <a:pos x="0" y="15720"/>
                          </a:cxn>
                          <a:cxn ang="270">
                            <a:pos x="11643" y="0"/>
                          </a:cxn>
                          <a:cxn ang="0">
                            <a:pos x="21298" y="19322"/>
                          </a:cxn>
                        </a:cxnLst>
                        <a:rect l="txL" t="txT" r="txR" b="txB"/>
                        <a:pathLst>
                          <a:path w="21298" h="19322" fill="none">
                            <a:moveTo>
                              <a:pt x="0" y="15720"/>
                            </a:moveTo>
                            <a:arcTo wR="21600" hR="21600" stAng="-10224045" swAng="3230996"/>
                          </a:path>
                          <a:path w="21298" h="19322" stroke="0">
                            <a:moveTo>
                              <a:pt x="0" y="15720"/>
                            </a:moveTo>
                            <a:arcTo wR="21600" hR="21600" stAng="-10224045" swAng="3230996"/>
                            <a:lnTo>
                              <a:pt x="21298" y="19322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4157" name="Freeform 4156"/>
                      <p:cNvSpPr>
                        <a:spLocks noChangeAspect="1"/>
                      </p:cNvSpPr>
                      <p:nvPr/>
                    </p:nvSpPr>
                    <p:spPr>
                      <a:xfrm rot="-45352522" flipH="1">
                        <a:off x="1968" y="1279"/>
                        <a:ext cx="160" cy="97"/>
                      </a:xfrm>
                      <a:custGeom>
                        <a:avLst/>
                        <a:gdLst>
                          <a:gd name="txL" fmla="*/ 0 w 21298"/>
                          <a:gd name="txT" fmla="*/ 0 h 19322"/>
                          <a:gd name="txR" fmla="*/ 21298 w 21298"/>
                          <a:gd name="txB" fmla="*/ 19322 h 19322"/>
                        </a:gdLst>
                        <a:ahLst/>
                        <a:cxnLst>
                          <a:cxn ang="180">
                            <a:pos x="0" y="15720"/>
                          </a:cxn>
                          <a:cxn ang="270">
                            <a:pos x="11643" y="0"/>
                          </a:cxn>
                          <a:cxn ang="0">
                            <a:pos x="21298" y="19322"/>
                          </a:cxn>
                        </a:cxnLst>
                        <a:rect l="txL" t="txT" r="txR" b="txB"/>
                        <a:pathLst>
                          <a:path w="21298" h="19322" fill="none">
                            <a:moveTo>
                              <a:pt x="0" y="15720"/>
                            </a:moveTo>
                            <a:arcTo wR="21600" hR="21600" stAng="-10224045" swAng="3230996"/>
                          </a:path>
                          <a:path w="21298" h="19322" stroke="0">
                            <a:moveTo>
                              <a:pt x="0" y="15720"/>
                            </a:moveTo>
                            <a:arcTo wR="21600" hR="21600" stAng="-10224045" swAng="3230996"/>
                            <a:lnTo>
                              <a:pt x="21298" y="19322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4158" name="Group 4157"/>
                    <p:cNvGrpSpPr>
                      <a:grpSpLocks noChangeAspect="1"/>
                    </p:cNvGrpSpPr>
                    <p:nvPr/>
                  </p:nvGrpSpPr>
                  <p:grpSpPr>
                    <a:xfrm flipH="1">
                      <a:off x="4276" y="2572"/>
                      <a:ext cx="144" cy="161"/>
                      <a:chOff x="1968" y="1279"/>
                      <a:chExt cx="160" cy="161"/>
                    </a:xfrm>
                  </p:grpSpPr>
                  <p:sp>
                    <p:nvSpPr>
                      <p:cNvPr id="4159" name="Freeform 4158"/>
                      <p:cNvSpPr>
                        <a:spLocks noChangeAspect="1"/>
                      </p:cNvSpPr>
                      <p:nvPr/>
                    </p:nvSpPr>
                    <p:spPr>
                      <a:xfrm rot="-3769143" flipH="1">
                        <a:off x="1971" y="1311"/>
                        <a:ext cx="160" cy="97"/>
                      </a:xfrm>
                      <a:custGeom>
                        <a:avLst/>
                        <a:gdLst>
                          <a:gd name="txL" fmla="*/ 0 w 21298"/>
                          <a:gd name="txT" fmla="*/ 0 h 19322"/>
                          <a:gd name="txR" fmla="*/ 21298 w 21298"/>
                          <a:gd name="txB" fmla="*/ 19322 h 19322"/>
                        </a:gdLst>
                        <a:ahLst/>
                        <a:cxnLst>
                          <a:cxn ang="180">
                            <a:pos x="0" y="15720"/>
                          </a:cxn>
                          <a:cxn ang="270">
                            <a:pos x="11643" y="0"/>
                          </a:cxn>
                          <a:cxn ang="0">
                            <a:pos x="21298" y="19322"/>
                          </a:cxn>
                        </a:cxnLst>
                        <a:rect l="txL" t="txT" r="txR" b="txB"/>
                        <a:pathLst>
                          <a:path w="21298" h="19322" fill="none">
                            <a:moveTo>
                              <a:pt x="0" y="15720"/>
                            </a:moveTo>
                            <a:arcTo wR="21600" hR="21600" stAng="-10224045" swAng="3230996"/>
                          </a:path>
                          <a:path w="21298" h="19322" stroke="0">
                            <a:moveTo>
                              <a:pt x="0" y="15720"/>
                            </a:moveTo>
                            <a:arcTo wR="21600" hR="21600" stAng="-10224045" swAng="3230996"/>
                            <a:lnTo>
                              <a:pt x="21298" y="19322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4160" name="Freeform 4159"/>
                      <p:cNvSpPr>
                        <a:spLocks noChangeAspect="1"/>
                      </p:cNvSpPr>
                      <p:nvPr/>
                    </p:nvSpPr>
                    <p:spPr>
                      <a:xfrm rot="-45352522" flipH="1">
                        <a:off x="1968" y="1279"/>
                        <a:ext cx="160" cy="97"/>
                      </a:xfrm>
                      <a:custGeom>
                        <a:avLst/>
                        <a:gdLst>
                          <a:gd name="txL" fmla="*/ 0 w 21298"/>
                          <a:gd name="txT" fmla="*/ 0 h 19322"/>
                          <a:gd name="txR" fmla="*/ 21298 w 21298"/>
                          <a:gd name="txB" fmla="*/ 19322 h 19322"/>
                        </a:gdLst>
                        <a:ahLst/>
                        <a:cxnLst>
                          <a:cxn ang="180">
                            <a:pos x="0" y="15720"/>
                          </a:cxn>
                          <a:cxn ang="270">
                            <a:pos x="11643" y="0"/>
                          </a:cxn>
                          <a:cxn ang="0">
                            <a:pos x="21298" y="19322"/>
                          </a:cxn>
                        </a:cxnLst>
                        <a:rect l="txL" t="txT" r="txR" b="txB"/>
                        <a:pathLst>
                          <a:path w="21298" h="19322" fill="none">
                            <a:moveTo>
                              <a:pt x="0" y="15720"/>
                            </a:moveTo>
                            <a:arcTo wR="21600" hR="21600" stAng="-10224045" swAng="3230996"/>
                          </a:path>
                          <a:path w="21298" h="19322" stroke="0">
                            <a:moveTo>
                              <a:pt x="0" y="15720"/>
                            </a:moveTo>
                            <a:arcTo wR="21600" hR="21600" stAng="-10224045" swAng="3230996"/>
                            <a:lnTo>
                              <a:pt x="21298" y="19322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</p:grpSp>
              </p:grpSp>
            </p:grpSp>
            <p:grpSp>
              <p:nvGrpSpPr>
                <p:cNvPr id="4161" name="Group 4160"/>
                <p:cNvGrpSpPr>
                  <a:grpSpLocks noChangeAspect="1"/>
                </p:cNvGrpSpPr>
                <p:nvPr/>
              </p:nvGrpSpPr>
              <p:grpSpPr>
                <a:xfrm>
                  <a:off x="2304" y="405"/>
                  <a:ext cx="2972" cy="1995"/>
                  <a:chOff x="2304" y="405"/>
                  <a:chExt cx="2972" cy="1995"/>
                </a:xfrm>
              </p:grpSpPr>
              <p:grpSp>
                <p:nvGrpSpPr>
                  <p:cNvPr id="4162" name="Group 4161"/>
                  <p:cNvGrpSpPr>
                    <a:grpSpLocks noChangeAspect="1"/>
                  </p:cNvGrpSpPr>
                  <p:nvPr/>
                </p:nvGrpSpPr>
                <p:grpSpPr>
                  <a:xfrm>
                    <a:off x="2304" y="405"/>
                    <a:ext cx="2972" cy="1995"/>
                    <a:chOff x="2622" y="261"/>
                    <a:chExt cx="2972" cy="1995"/>
                  </a:xfrm>
                </p:grpSpPr>
                <p:sp>
                  <p:nvSpPr>
                    <p:cNvPr id="4163" name="Freeform 4162"/>
                    <p:cNvSpPr>
                      <a:spLocks noChangeAspect="1"/>
                    </p:cNvSpPr>
                    <p:nvPr/>
                  </p:nvSpPr>
                  <p:spPr>
                    <a:xfrm>
                      <a:off x="2622" y="261"/>
                      <a:ext cx="2972" cy="1670"/>
                    </a:xfrm>
                    <a:custGeom>
                      <a:avLst/>
                      <a:gdLst/>
                      <a:ahLst/>
                      <a:cxnLst/>
                      <a:pathLst>
                        <a:path w="2972" h="1670">
                          <a:moveTo>
                            <a:pt x="834" y="1670"/>
                          </a:moveTo>
                          <a:cubicBezTo>
                            <a:pt x="484" y="1615"/>
                            <a:pt x="228" y="1403"/>
                            <a:pt x="114" y="1222"/>
                          </a:cubicBezTo>
                          <a:cubicBezTo>
                            <a:pt x="0" y="1041"/>
                            <a:pt x="30" y="696"/>
                            <a:pt x="148" y="586"/>
                          </a:cubicBezTo>
                          <a:cubicBezTo>
                            <a:pt x="266" y="476"/>
                            <a:pt x="538" y="374"/>
                            <a:pt x="748" y="592"/>
                          </a:cubicBezTo>
                          <a:cubicBezTo>
                            <a:pt x="554" y="315"/>
                            <a:pt x="774" y="168"/>
                            <a:pt x="876" y="86"/>
                          </a:cubicBezTo>
                          <a:cubicBezTo>
                            <a:pt x="978" y="0"/>
                            <a:pt x="1242" y="15"/>
                            <a:pt x="1359" y="78"/>
                          </a:cubicBezTo>
                          <a:cubicBezTo>
                            <a:pt x="1476" y="141"/>
                            <a:pt x="1571" y="247"/>
                            <a:pt x="1578" y="465"/>
                          </a:cubicBezTo>
                          <a:cubicBezTo>
                            <a:pt x="1639" y="196"/>
                            <a:pt x="1743" y="195"/>
                            <a:pt x="1857" y="160"/>
                          </a:cubicBezTo>
                          <a:cubicBezTo>
                            <a:pt x="1967" y="126"/>
                            <a:pt x="2163" y="174"/>
                            <a:pt x="2238" y="262"/>
                          </a:cubicBezTo>
                          <a:cubicBezTo>
                            <a:pt x="2313" y="350"/>
                            <a:pt x="2350" y="502"/>
                            <a:pt x="2309" y="688"/>
                          </a:cubicBezTo>
                          <a:cubicBezTo>
                            <a:pt x="2418" y="502"/>
                            <a:pt x="2705" y="583"/>
                            <a:pt x="2799" y="663"/>
                          </a:cubicBezTo>
                          <a:cubicBezTo>
                            <a:pt x="2893" y="743"/>
                            <a:pt x="2972" y="1020"/>
                            <a:pt x="2874" y="1168"/>
                          </a:cubicBezTo>
                          <a:cubicBezTo>
                            <a:pt x="2776" y="1316"/>
                            <a:pt x="2553" y="1468"/>
                            <a:pt x="2213" y="1552"/>
                          </a:cubicBezTo>
                          <a:lnTo>
                            <a:pt x="834" y="1670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760000">
                            <a:alpha val="100000"/>
                          </a:srgbClr>
                        </a:gs>
                        <a:gs pos="50000">
                          <a:srgbClr val="FF0000">
                            <a:alpha val="100000"/>
                          </a:srgbClr>
                        </a:gs>
                        <a:gs pos="100000">
                          <a:srgbClr val="760000">
                            <a:alpha val="100000"/>
                          </a:srgbClr>
                        </a:gs>
                      </a:gsLst>
                      <a:lin ang="2700000" scaled="1"/>
                      <a:tileRect/>
                    </a:gradFill>
                    <a:ln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4164" name="Freeform 4163"/>
                    <p:cNvSpPr>
                      <a:spLocks noChangeAspect="1"/>
                    </p:cNvSpPr>
                    <p:nvPr/>
                  </p:nvSpPr>
                  <p:spPr>
                    <a:xfrm>
                      <a:off x="2928" y="1588"/>
                      <a:ext cx="2338" cy="668"/>
                    </a:xfrm>
                    <a:custGeom>
                      <a:avLst/>
                      <a:gdLst/>
                      <a:ahLst/>
                      <a:cxnLst/>
                      <a:pathLst>
                        <a:path w="1468" h="347">
                          <a:moveTo>
                            <a:pt x="140" y="331"/>
                          </a:moveTo>
                          <a:cubicBezTo>
                            <a:pt x="254" y="315"/>
                            <a:pt x="539" y="168"/>
                            <a:pt x="743" y="167"/>
                          </a:cubicBezTo>
                          <a:cubicBezTo>
                            <a:pt x="947" y="166"/>
                            <a:pt x="1258" y="319"/>
                            <a:pt x="1363" y="327"/>
                          </a:cubicBezTo>
                          <a:cubicBezTo>
                            <a:pt x="1468" y="335"/>
                            <a:pt x="1444" y="264"/>
                            <a:pt x="1375" y="215"/>
                          </a:cubicBezTo>
                          <a:cubicBezTo>
                            <a:pt x="1306" y="166"/>
                            <a:pt x="1094" y="60"/>
                            <a:pt x="948" y="31"/>
                          </a:cubicBezTo>
                          <a:cubicBezTo>
                            <a:pt x="802" y="2"/>
                            <a:pt x="647" y="0"/>
                            <a:pt x="499" y="39"/>
                          </a:cubicBezTo>
                          <a:cubicBezTo>
                            <a:pt x="351" y="78"/>
                            <a:pt x="120" y="214"/>
                            <a:pt x="60" y="263"/>
                          </a:cubicBezTo>
                          <a:cubicBezTo>
                            <a:pt x="0" y="312"/>
                            <a:pt x="26" y="347"/>
                            <a:pt x="140" y="331"/>
                          </a:cubicBezTo>
                          <a:close/>
                        </a:path>
                      </a:pathLst>
                    </a:custGeom>
                    <a:solidFill>
                      <a:srgbClr val="FF0000">
                        <a:alpha val="100000"/>
                      </a:srgbClr>
                    </a:solidFill>
                    <a:ln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4165" name="Group 4164"/>
                  <p:cNvGrpSpPr>
                    <a:grpSpLocks noChangeAspect="1"/>
                  </p:cNvGrpSpPr>
                  <p:nvPr/>
                </p:nvGrpSpPr>
                <p:grpSpPr>
                  <a:xfrm>
                    <a:off x="2948" y="1440"/>
                    <a:ext cx="1852" cy="276"/>
                    <a:chOff x="2948" y="1440"/>
                    <a:chExt cx="1852" cy="276"/>
                  </a:xfrm>
                </p:grpSpPr>
                <p:sp>
                  <p:nvSpPr>
                    <p:cNvPr id="4166" name="Freeform 4165"/>
                    <p:cNvSpPr>
                      <a:spLocks noChangeAspect="1"/>
                    </p:cNvSpPr>
                    <p:nvPr/>
                  </p:nvSpPr>
                  <p:spPr>
                    <a:xfrm rot="-741749">
                      <a:off x="2948" y="1568"/>
                      <a:ext cx="642" cy="148"/>
                    </a:xfrm>
                    <a:custGeom>
                      <a:avLst/>
                      <a:gdLst/>
                      <a:ahLst/>
                      <a:cxnLst/>
                      <a:pathLst>
                        <a:path w="864" h="252">
                          <a:moveTo>
                            <a:pt x="0" y="96"/>
                          </a:moveTo>
                          <a:cubicBezTo>
                            <a:pt x="73" y="118"/>
                            <a:pt x="240" y="252"/>
                            <a:pt x="440" y="228"/>
                          </a:cubicBezTo>
                          <a:cubicBezTo>
                            <a:pt x="640" y="204"/>
                            <a:pt x="776" y="48"/>
                            <a:pt x="864" y="0"/>
                          </a:cubicBezTo>
                        </a:path>
                      </a:pathLst>
                    </a:custGeom>
                    <a:noFill/>
                    <a:ln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4167" name="Freeform 4166"/>
                    <p:cNvSpPr>
                      <a:spLocks noChangeAspect="1"/>
                    </p:cNvSpPr>
                    <p:nvPr/>
                  </p:nvSpPr>
                  <p:spPr>
                    <a:xfrm>
                      <a:off x="3566" y="1440"/>
                      <a:ext cx="642" cy="148"/>
                    </a:xfrm>
                    <a:custGeom>
                      <a:avLst/>
                      <a:gdLst/>
                      <a:ahLst/>
                      <a:cxnLst/>
                      <a:pathLst>
                        <a:path w="864" h="252">
                          <a:moveTo>
                            <a:pt x="0" y="96"/>
                          </a:moveTo>
                          <a:cubicBezTo>
                            <a:pt x="73" y="118"/>
                            <a:pt x="240" y="252"/>
                            <a:pt x="440" y="228"/>
                          </a:cubicBezTo>
                          <a:cubicBezTo>
                            <a:pt x="640" y="204"/>
                            <a:pt x="776" y="48"/>
                            <a:pt x="864" y="0"/>
                          </a:cubicBezTo>
                        </a:path>
                      </a:pathLst>
                    </a:custGeom>
                    <a:noFill/>
                    <a:ln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4168" name="Freeform 4167"/>
                    <p:cNvSpPr>
                      <a:spLocks noChangeAspect="1"/>
                    </p:cNvSpPr>
                    <p:nvPr/>
                  </p:nvSpPr>
                  <p:spPr>
                    <a:xfrm rot="1623011">
                      <a:off x="4158" y="1536"/>
                      <a:ext cx="642" cy="144"/>
                    </a:xfrm>
                    <a:custGeom>
                      <a:avLst/>
                      <a:gdLst/>
                      <a:ahLst/>
                      <a:cxnLst/>
                      <a:pathLst>
                        <a:path w="864" h="252">
                          <a:moveTo>
                            <a:pt x="0" y="96"/>
                          </a:moveTo>
                          <a:cubicBezTo>
                            <a:pt x="73" y="118"/>
                            <a:pt x="240" y="252"/>
                            <a:pt x="440" y="228"/>
                          </a:cubicBezTo>
                          <a:cubicBezTo>
                            <a:pt x="640" y="204"/>
                            <a:pt x="776" y="48"/>
                            <a:pt x="864" y="0"/>
                          </a:cubicBezTo>
                        </a:path>
                      </a:pathLst>
                    </a:custGeom>
                    <a:noFill/>
                    <a:ln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4169" name="Freeform 4168"/>
                <p:cNvSpPr>
                  <a:spLocks noChangeAspect="1"/>
                </p:cNvSpPr>
                <p:nvPr/>
              </p:nvSpPr>
              <p:spPr>
                <a:xfrm>
                  <a:off x="4328" y="2128"/>
                  <a:ext cx="436" cy="377"/>
                </a:xfrm>
                <a:custGeom>
                  <a:avLst/>
                  <a:gdLst/>
                  <a:ahLst/>
                  <a:cxnLst/>
                  <a:pathLst>
                    <a:path w="436" h="377">
                      <a:moveTo>
                        <a:pt x="0" y="0"/>
                      </a:moveTo>
                      <a:lnTo>
                        <a:pt x="380" y="377"/>
                      </a:lnTo>
                      <a:lnTo>
                        <a:pt x="436" y="21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70" name="Freeform 4169"/>
                <p:cNvSpPr>
                  <a:spLocks noChangeAspect="1"/>
                </p:cNvSpPr>
                <p:nvPr/>
              </p:nvSpPr>
              <p:spPr>
                <a:xfrm>
                  <a:off x="4524" y="2356"/>
                  <a:ext cx="240" cy="437"/>
                </a:xfrm>
                <a:custGeom>
                  <a:avLst/>
                  <a:gdLst/>
                  <a:ahLst/>
                  <a:cxnLst/>
                  <a:pathLst>
                    <a:path w="240" h="437">
                      <a:moveTo>
                        <a:pt x="0" y="0"/>
                      </a:moveTo>
                      <a:lnTo>
                        <a:pt x="184" y="437"/>
                      </a:lnTo>
                      <a:lnTo>
                        <a:pt x="240" y="27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71" name="Freeform 4170"/>
                <p:cNvSpPr>
                  <a:spLocks noChangeAspect="1"/>
                </p:cNvSpPr>
                <p:nvPr/>
              </p:nvSpPr>
              <p:spPr>
                <a:xfrm>
                  <a:off x="4380" y="2428"/>
                  <a:ext cx="360" cy="412"/>
                </a:xfrm>
                <a:custGeom>
                  <a:avLst/>
                  <a:gdLst/>
                  <a:ahLst/>
                  <a:cxnLst/>
                  <a:pathLst>
                    <a:path w="360" h="412">
                      <a:moveTo>
                        <a:pt x="0" y="0"/>
                      </a:moveTo>
                      <a:lnTo>
                        <a:pt x="212" y="412"/>
                      </a:lnTo>
                      <a:lnTo>
                        <a:pt x="360" y="24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72" name="Freeform 4171"/>
                <p:cNvSpPr>
                  <a:spLocks noChangeAspect="1"/>
                </p:cNvSpPr>
                <p:nvPr/>
              </p:nvSpPr>
              <p:spPr>
                <a:xfrm>
                  <a:off x="3620" y="1972"/>
                  <a:ext cx="184" cy="348"/>
                </a:xfrm>
                <a:custGeom>
                  <a:avLst/>
                  <a:gdLst/>
                  <a:ahLst/>
                  <a:cxnLst/>
                  <a:pathLst>
                    <a:path w="184" h="348">
                      <a:moveTo>
                        <a:pt x="0" y="0"/>
                      </a:moveTo>
                      <a:lnTo>
                        <a:pt x="40" y="348"/>
                      </a:lnTo>
                      <a:lnTo>
                        <a:pt x="184" y="25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73" name="Freeform 4172"/>
                <p:cNvSpPr>
                  <a:spLocks noChangeAspect="1"/>
                </p:cNvSpPr>
                <p:nvPr/>
              </p:nvSpPr>
              <p:spPr>
                <a:xfrm>
                  <a:off x="3516" y="1984"/>
                  <a:ext cx="144" cy="240"/>
                </a:xfrm>
                <a:custGeom>
                  <a:avLst/>
                  <a:gdLst/>
                  <a:ahLst/>
                  <a:cxnLst/>
                  <a:pathLst>
                    <a:path w="144" h="240">
                      <a:moveTo>
                        <a:pt x="96" y="0"/>
                      </a:moveTo>
                      <a:lnTo>
                        <a:pt x="0" y="192"/>
                      </a:lnTo>
                      <a:lnTo>
                        <a:pt x="144" y="240"/>
                      </a:lnTo>
                      <a:lnTo>
                        <a:pt x="96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74" name="Freeform 4173"/>
                <p:cNvSpPr>
                  <a:spLocks noChangeAspect="1"/>
                </p:cNvSpPr>
                <p:nvPr/>
              </p:nvSpPr>
              <p:spPr>
                <a:xfrm>
                  <a:off x="2816" y="2224"/>
                  <a:ext cx="344" cy="288"/>
                </a:xfrm>
                <a:custGeom>
                  <a:avLst/>
                  <a:gdLst/>
                  <a:ahLst/>
                  <a:cxnLst/>
                  <a:pathLst>
                    <a:path w="344" h="288">
                      <a:moveTo>
                        <a:pt x="344" y="0"/>
                      </a:moveTo>
                      <a:lnTo>
                        <a:pt x="0" y="148"/>
                      </a:lnTo>
                      <a:lnTo>
                        <a:pt x="96" y="288"/>
                      </a:lnTo>
                      <a:lnTo>
                        <a:pt x="344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75" name="Freeform 4174"/>
                <p:cNvSpPr>
                  <a:spLocks noChangeAspect="1"/>
                </p:cNvSpPr>
                <p:nvPr/>
              </p:nvSpPr>
              <p:spPr>
                <a:xfrm>
                  <a:off x="3323" y="1972"/>
                  <a:ext cx="293" cy="283"/>
                </a:xfrm>
                <a:custGeom>
                  <a:avLst/>
                  <a:gdLst/>
                  <a:ahLst/>
                  <a:cxnLst/>
                  <a:pathLst>
                    <a:path w="293" h="283">
                      <a:moveTo>
                        <a:pt x="293" y="0"/>
                      </a:moveTo>
                      <a:lnTo>
                        <a:pt x="0" y="240"/>
                      </a:lnTo>
                      <a:lnTo>
                        <a:pt x="168" y="2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76" name="Freeform 4175"/>
                <p:cNvSpPr>
                  <a:spLocks noChangeAspect="1"/>
                </p:cNvSpPr>
                <p:nvPr/>
              </p:nvSpPr>
              <p:spPr>
                <a:xfrm>
                  <a:off x="2981" y="2200"/>
                  <a:ext cx="231" cy="402"/>
                </a:xfrm>
                <a:custGeom>
                  <a:avLst/>
                  <a:gdLst/>
                  <a:ahLst/>
                  <a:cxnLst/>
                  <a:pathLst>
                    <a:path w="231" h="402">
                      <a:moveTo>
                        <a:pt x="231" y="0"/>
                      </a:moveTo>
                      <a:lnTo>
                        <a:pt x="0" y="402"/>
                      </a:lnTo>
                      <a:lnTo>
                        <a:pt x="173" y="392"/>
                      </a:lnTo>
                      <a:lnTo>
                        <a:pt x="231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77" name="Freeform 4176"/>
                <p:cNvSpPr>
                  <a:spLocks noChangeAspect="1"/>
                </p:cNvSpPr>
                <p:nvPr/>
              </p:nvSpPr>
              <p:spPr>
                <a:xfrm>
                  <a:off x="3156" y="1984"/>
                  <a:ext cx="424" cy="309"/>
                </a:xfrm>
                <a:custGeom>
                  <a:avLst/>
                  <a:gdLst/>
                  <a:ahLst/>
                  <a:cxnLst/>
                  <a:pathLst>
                    <a:path w="424" h="309">
                      <a:moveTo>
                        <a:pt x="424" y="0"/>
                      </a:moveTo>
                      <a:lnTo>
                        <a:pt x="0" y="192"/>
                      </a:lnTo>
                      <a:lnTo>
                        <a:pt x="155" y="309"/>
                      </a:lnTo>
                      <a:lnTo>
                        <a:pt x="424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78" name="Freeform 4177"/>
                <p:cNvSpPr>
                  <a:spLocks noChangeAspect="1"/>
                </p:cNvSpPr>
                <p:nvPr/>
              </p:nvSpPr>
              <p:spPr>
                <a:xfrm>
                  <a:off x="2940" y="2212"/>
                  <a:ext cx="248" cy="252"/>
                </a:xfrm>
                <a:custGeom>
                  <a:avLst/>
                  <a:gdLst/>
                  <a:ahLst/>
                  <a:cxnLst/>
                  <a:pathLst>
                    <a:path w="248" h="252">
                      <a:moveTo>
                        <a:pt x="248" y="0"/>
                      </a:moveTo>
                      <a:lnTo>
                        <a:pt x="0" y="204"/>
                      </a:lnTo>
                      <a:lnTo>
                        <a:pt x="144" y="252"/>
                      </a:lnTo>
                      <a:lnTo>
                        <a:pt x="248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79" name="Freeform 4178"/>
                <p:cNvSpPr>
                  <a:spLocks noChangeAspect="1"/>
                </p:cNvSpPr>
                <p:nvPr/>
              </p:nvSpPr>
              <p:spPr>
                <a:xfrm>
                  <a:off x="4459" y="2306"/>
                  <a:ext cx="373" cy="347"/>
                </a:xfrm>
                <a:custGeom>
                  <a:avLst/>
                  <a:gdLst/>
                  <a:ahLst/>
                  <a:cxnLst/>
                  <a:pathLst>
                    <a:path w="373" h="347">
                      <a:moveTo>
                        <a:pt x="0" y="0"/>
                      </a:moveTo>
                      <a:lnTo>
                        <a:pt x="186" y="347"/>
                      </a:lnTo>
                      <a:lnTo>
                        <a:pt x="373" y="25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80" name="Freeform 4179"/>
                <p:cNvSpPr>
                  <a:spLocks noChangeAspect="1"/>
                </p:cNvSpPr>
                <p:nvPr/>
              </p:nvSpPr>
              <p:spPr>
                <a:xfrm>
                  <a:off x="4336" y="2132"/>
                  <a:ext cx="311" cy="433"/>
                </a:xfrm>
                <a:custGeom>
                  <a:avLst/>
                  <a:gdLst/>
                  <a:ahLst/>
                  <a:cxnLst/>
                  <a:pathLst>
                    <a:path w="311" h="433">
                      <a:moveTo>
                        <a:pt x="0" y="0"/>
                      </a:moveTo>
                      <a:lnTo>
                        <a:pt x="197" y="433"/>
                      </a:lnTo>
                      <a:lnTo>
                        <a:pt x="311" y="30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grpSp>
            <p:nvGrpSpPr>
              <p:cNvPr id="4181" name="Group 4180"/>
              <p:cNvGrpSpPr>
                <a:grpSpLocks noChangeAspect="1"/>
              </p:cNvGrpSpPr>
              <p:nvPr/>
            </p:nvGrpSpPr>
            <p:grpSpPr>
              <a:xfrm>
                <a:off x="3168" y="2602"/>
                <a:ext cx="1319" cy="336"/>
                <a:chOff x="3168" y="2592"/>
                <a:chExt cx="1319" cy="336"/>
              </a:xfrm>
            </p:grpSpPr>
            <p:sp>
              <p:nvSpPr>
                <p:cNvPr id="4182" name="Oval 4181"/>
                <p:cNvSpPr>
                  <a:spLocks noChangeAspect="1"/>
                </p:cNvSpPr>
                <p:nvPr/>
              </p:nvSpPr>
              <p:spPr>
                <a:xfrm>
                  <a:off x="3744" y="2688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83" name="Oval 4182"/>
                <p:cNvSpPr>
                  <a:spLocks noChangeAspect="1"/>
                </p:cNvSpPr>
                <p:nvPr/>
              </p:nvSpPr>
              <p:spPr>
                <a:xfrm>
                  <a:off x="3600" y="2736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84" name="Oval 4183"/>
                <p:cNvSpPr>
                  <a:spLocks noChangeAspect="1"/>
                </p:cNvSpPr>
                <p:nvPr/>
              </p:nvSpPr>
              <p:spPr>
                <a:xfrm>
                  <a:off x="3696" y="2784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85" name="Oval 4184"/>
                <p:cNvSpPr>
                  <a:spLocks noChangeAspect="1"/>
                </p:cNvSpPr>
                <p:nvPr/>
              </p:nvSpPr>
              <p:spPr>
                <a:xfrm>
                  <a:off x="3504" y="2832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86" name="Oval 4185"/>
                <p:cNvSpPr>
                  <a:spLocks noChangeAspect="1"/>
                </p:cNvSpPr>
                <p:nvPr/>
              </p:nvSpPr>
              <p:spPr>
                <a:xfrm>
                  <a:off x="3408" y="2832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87" name="Oval 4186"/>
                <p:cNvSpPr>
                  <a:spLocks noChangeAspect="1"/>
                </p:cNvSpPr>
                <p:nvPr/>
              </p:nvSpPr>
              <p:spPr>
                <a:xfrm>
                  <a:off x="4249" y="2640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88" name="Oval 4187"/>
                <p:cNvSpPr>
                  <a:spLocks noChangeAspect="1"/>
                </p:cNvSpPr>
                <p:nvPr/>
              </p:nvSpPr>
              <p:spPr>
                <a:xfrm>
                  <a:off x="4441" y="2640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89" name="Oval 4188"/>
                <p:cNvSpPr>
                  <a:spLocks noChangeAspect="1"/>
                </p:cNvSpPr>
                <p:nvPr/>
              </p:nvSpPr>
              <p:spPr>
                <a:xfrm>
                  <a:off x="4368" y="2665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90" name="Oval 4189"/>
                <p:cNvSpPr>
                  <a:spLocks noChangeAspect="1"/>
                </p:cNvSpPr>
                <p:nvPr/>
              </p:nvSpPr>
              <p:spPr>
                <a:xfrm>
                  <a:off x="4176" y="2688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91" name="Oval 4190"/>
                <p:cNvSpPr>
                  <a:spLocks noChangeAspect="1"/>
                </p:cNvSpPr>
                <p:nvPr/>
              </p:nvSpPr>
              <p:spPr>
                <a:xfrm>
                  <a:off x="4464" y="2736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92" name="Oval 4191"/>
                <p:cNvSpPr>
                  <a:spLocks noChangeAspect="1"/>
                </p:cNvSpPr>
                <p:nvPr/>
              </p:nvSpPr>
              <p:spPr>
                <a:xfrm>
                  <a:off x="4320" y="2736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93" name="Oval 4192"/>
                <p:cNvSpPr>
                  <a:spLocks noChangeAspect="1"/>
                </p:cNvSpPr>
                <p:nvPr/>
              </p:nvSpPr>
              <p:spPr>
                <a:xfrm>
                  <a:off x="3289" y="2809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94" name="Oval 4193"/>
                <p:cNvSpPr>
                  <a:spLocks noChangeAspect="1"/>
                </p:cNvSpPr>
                <p:nvPr/>
              </p:nvSpPr>
              <p:spPr>
                <a:xfrm>
                  <a:off x="3385" y="2905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95" name="Oval 4194"/>
                <p:cNvSpPr>
                  <a:spLocks noChangeAspect="1"/>
                </p:cNvSpPr>
                <p:nvPr/>
              </p:nvSpPr>
              <p:spPr>
                <a:xfrm>
                  <a:off x="3619" y="2823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96" name="Oval 4195"/>
                <p:cNvSpPr>
                  <a:spLocks noChangeAspect="1"/>
                </p:cNvSpPr>
                <p:nvPr/>
              </p:nvSpPr>
              <p:spPr>
                <a:xfrm>
                  <a:off x="3961" y="2592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97" name="Oval 4196"/>
                <p:cNvSpPr>
                  <a:spLocks noChangeAspect="1"/>
                </p:cNvSpPr>
                <p:nvPr/>
              </p:nvSpPr>
              <p:spPr>
                <a:xfrm>
                  <a:off x="4057" y="2688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98" name="Oval 4197"/>
                <p:cNvSpPr>
                  <a:spLocks noChangeAspect="1"/>
                </p:cNvSpPr>
                <p:nvPr/>
              </p:nvSpPr>
              <p:spPr>
                <a:xfrm>
                  <a:off x="3168" y="2761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</p:grpSp>
        <p:sp>
          <p:nvSpPr>
            <p:cNvPr id="4199" name="Freeform 4198"/>
            <p:cNvSpPr>
              <a:spLocks noChangeAspect="1"/>
            </p:cNvSpPr>
            <p:nvPr/>
          </p:nvSpPr>
          <p:spPr>
            <a:xfrm>
              <a:off x="4341" y="2169"/>
              <a:ext cx="247" cy="431"/>
            </a:xfrm>
            <a:custGeom>
              <a:avLst/>
              <a:gdLst/>
              <a:ahLst/>
              <a:cxnLst/>
              <a:pathLst>
                <a:path w="247" h="431">
                  <a:moveTo>
                    <a:pt x="0" y="0"/>
                  </a:moveTo>
                  <a:lnTo>
                    <a:pt x="24" y="300"/>
                  </a:lnTo>
                  <a:lnTo>
                    <a:pt x="247" y="4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00" name="Freeform 4199"/>
            <p:cNvSpPr>
              <a:spLocks noChangeAspect="1"/>
            </p:cNvSpPr>
            <p:nvPr/>
          </p:nvSpPr>
          <p:spPr>
            <a:xfrm>
              <a:off x="4134" y="2088"/>
              <a:ext cx="339" cy="198"/>
            </a:xfrm>
            <a:custGeom>
              <a:avLst/>
              <a:gdLst/>
              <a:ahLst/>
              <a:cxnLst/>
              <a:pathLst>
                <a:path w="339" h="198">
                  <a:moveTo>
                    <a:pt x="0" y="0"/>
                  </a:moveTo>
                  <a:lnTo>
                    <a:pt x="183" y="198"/>
                  </a:lnTo>
                  <a:lnTo>
                    <a:pt x="339" y="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01" name="Freeform 4200"/>
            <p:cNvSpPr>
              <a:spLocks noChangeAspect="1"/>
            </p:cNvSpPr>
            <p:nvPr/>
          </p:nvSpPr>
          <p:spPr>
            <a:xfrm>
              <a:off x="4092" y="2091"/>
              <a:ext cx="303" cy="123"/>
            </a:xfrm>
            <a:custGeom>
              <a:avLst/>
              <a:gdLst/>
              <a:ahLst/>
              <a:cxnLst/>
              <a:pathLst>
                <a:path w="303" h="123">
                  <a:moveTo>
                    <a:pt x="0" y="3"/>
                  </a:moveTo>
                  <a:lnTo>
                    <a:pt x="135" y="123"/>
                  </a:lnTo>
                  <a:lnTo>
                    <a:pt x="303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4202" name="Freeform 4201"/>
          <p:cNvSpPr>
            <a:spLocks noChangeAspect="1"/>
          </p:cNvSpPr>
          <p:nvPr/>
        </p:nvSpPr>
        <p:spPr>
          <a:xfrm rot="2084807" flipH="1">
            <a:off x="217488" y="3646488"/>
            <a:ext cx="654050" cy="638175"/>
          </a:xfrm>
          <a:custGeom>
            <a:avLst/>
            <a:gdLst/>
            <a:ahLst/>
            <a:cxnLst/>
            <a:pathLst>
              <a:path w="440" h="421">
                <a:moveTo>
                  <a:pt x="13" y="114"/>
                </a:moveTo>
                <a:cubicBezTo>
                  <a:pt x="105" y="210"/>
                  <a:pt x="0" y="292"/>
                  <a:pt x="10" y="327"/>
                </a:cubicBezTo>
                <a:cubicBezTo>
                  <a:pt x="19" y="363"/>
                  <a:pt x="51" y="344"/>
                  <a:pt x="67" y="328"/>
                </a:cubicBezTo>
                <a:cubicBezTo>
                  <a:pt x="102" y="291"/>
                  <a:pt x="107" y="254"/>
                  <a:pt x="135" y="266"/>
                </a:cubicBezTo>
                <a:cubicBezTo>
                  <a:pt x="163" y="278"/>
                  <a:pt x="213" y="383"/>
                  <a:pt x="237" y="402"/>
                </a:cubicBezTo>
                <a:cubicBezTo>
                  <a:pt x="261" y="421"/>
                  <a:pt x="289" y="410"/>
                  <a:pt x="282" y="381"/>
                </a:cubicBezTo>
                <a:cubicBezTo>
                  <a:pt x="275" y="352"/>
                  <a:pt x="186" y="230"/>
                  <a:pt x="193" y="230"/>
                </a:cubicBezTo>
                <a:cubicBezTo>
                  <a:pt x="200" y="230"/>
                  <a:pt x="299" y="363"/>
                  <a:pt x="327" y="381"/>
                </a:cubicBezTo>
                <a:cubicBezTo>
                  <a:pt x="355" y="399"/>
                  <a:pt x="376" y="367"/>
                  <a:pt x="363" y="336"/>
                </a:cubicBezTo>
                <a:cubicBezTo>
                  <a:pt x="350" y="305"/>
                  <a:pt x="252" y="199"/>
                  <a:pt x="252" y="193"/>
                </a:cubicBezTo>
                <a:cubicBezTo>
                  <a:pt x="252" y="187"/>
                  <a:pt x="340" y="286"/>
                  <a:pt x="363" y="297"/>
                </a:cubicBezTo>
                <a:cubicBezTo>
                  <a:pt x="386" y="308"/>
                  <a:pt x="404" y="286"/>
                  <a:pt x="390" y="258"/>
                </a:cubicBezTo>
                <a:cubicBezTo>
                  <a:pt x="376" y="230"/>
                  <a:pt x="278" y="151"/>
                  <a:pt x="281" y="131"/>
                </a:cubicBezTo>
                <a:cubicBezTo>
                  <a:pt x="284" y="111"/>
                  <a:pt x="388" y="143"/>
                  <a:pt x="408" y="138"/>
                </a:cubicBezTo>
                <a:cubicBezTo>
                  <a:pt x="428" y="133"/>
                  <a:pt x="440" y="122"/>
                  <a:pt x="402" y="99"/>
                </a:cubicBezTo>
                <a:cubicBezTo>
                  <a:pt x="364" y="76"/>
                  <a:pt x="210" y="87"/>
                  <a:pt x="181" y="0"/>
                </a:cubicBezTo>
                <a:cubicBezTo>
                  <a:pt x="81" y="64"/>
                  <a:pt x="94" y="55"/>
                  <a:pt x="13" y="114"/>
                </a:cubicBezTo>
                <a:close/>
              </a:path>
            </a:pathLst>
          </a:custGeom>
          <a:gradFill rotWithShape="1">
            <a:gsLst>
              <a:gs pos="0">
                <a:srgbClr val="FFFFCC">
                  <a:alpha val="100000"/>
                </a:srgbClr>
              </a:gs>
              <a:gs pos="50000">
                <a:srgbClr val="FFCC99">
                  <a:alpha val="100000"/>
                </a:srgbClr>
              </a:gs>
              <a:gs pos="100000">
                <a:srgbClr val="FFFFCC">
                  <a:alpha val="100000"/>
                </a:srgbClr>
              </a:gs>
            </a:gsLst>
            <a:lin ang="2700000" scaled="1"/>
            <a:tileRect/>
          </a:gra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203" name="Freeform 4202"/>
          <p:cNvSpPr>
            <a:spLocks noChangeAspect="1"/>
          </p:cNvSpPr>
          <p:nvPr/>
        </p:nvSpPr>
        <p:spPr>
          <a:xfrm rot="-605192">
            <a:off x="4286250" y="4389438"/>
            <a:ext cx="666750" cy="638175"/>
          </a:xfrm>
          <a:custGeom>
            <a:avLst/>
            <a:gdLst/>
            <a:ahLst/>
            <a:cxnLst/>
            <a:pathLst>
              <a:path w="440" h="421">
                <a:moveTo>
                  <a:pt x="13" y="114"/>
                </a:moveTo>
                <a:cubicBezTo>
                  <a:pt x="105" y="210"/>
                  <a:pt x="0" y="292"/>
                  <a:pt x="10" y="327"/>
                </a:cubicBezTo>
                <a:cubicBezTo>
                  <a:pt x="19" y="363"/>
                  <a:pt x="51" y="344"/>
                  <a:pt x="67" y="328"/>
                </a:cubicBezTo>
                <a:cubicBezTo>
                  <a:pt x="102" y="291"/>
                  <a:pt x="107" y="254"/>
                  <a:pt x="135" y="266"/>
                </a:cubicBezTo>
                <a:cubicBezTo>
                  <a:pt x="163" y="278"/>
                  <a:pt x="213" y="383"/>
                  <a:pt x="237" y="402"/>
                </a:cubicBezTo>
                <a:cubicBezTo>
                  <a:pt x="261" y="421"/>
                  <a:pt x="289" y="410"/>
                  <a:pt x="282" y="381"/>
                </a:cubicBezTo>
                <a:cubicBezTo>
                  <a:pt x="275" y="352"/>
                  <a:pt x="186" y="230"/>
                  <a:pt x="193" y="230"/>
                </a:cubicBezTo>
                <a:cubicBezTo>
                  <a:pt x="200" y="230"/>
                  <a:pt x="299" y="363"/>
                  <a:pt x="327" y="381"/>
                </a:cubicBezTo>
                <a:cubicBezTo>
                  <a:pt x="355" y="399"/>
                  <a:pt x="376" y="367"/>
                  <a:pt x="363" y="336"/>
                </a:cubicBezTo>
                <a:cubicBezTo>
                  <a:pt x="350" y="305"/>
                  <a:pt x="252" y="199"/>
                  <a:pt x="252" y="193"/>
                </a:cubicBezTo>
                <a:cubicBezTo>
                  <a:pt x="252" y="187"/>
                  <a:pt x="340" y="286"/>
                  <a:pt x="363" y="297"/>
                </a:cubicBezTo>
                <a:cubicBezTo>
                  <a:pt x="386" y="308"/>
                  <a:pt x="404" y="286"/>
                  <a:pt x="390" y="258"/>
                </a:cubicBezTo>
                <a:cubicBezTo>
                  <a:pt x="376" y="230"/>
                  <a:pt x="278" y="151"/>
                  <a:pt x="281" y="131"/>
                </a:cubicBezTo>
                <a:cubicBezTo>
                  <a:pt x="284" y="111"/>
                  <a:pt x="388" y="143"/>
                  <a:pt x="408" y="138"/>
                </a:cubicBezTo>
                <a:cubicBezTo>
                  <a:pt x="428" y="133"/>
                  <a:pt x="440" y="122"/>
                  <a:pt x="402" y="99"/>
                </a:cubicBezTo>
                <a:cubicBezTo>
                  <a:pt x="364" y="76"/>
                  <a:pt x="210" y="87"/>
                  <a:pt x="181" y="0"/>
                </a:cubicBezTo>
                <a:cubicBezTo>
                  <a:pt x="81" y="64"/>
                  <a:pt x="94" y="55"/>
                  <a:pt x="13" y="114"/>
                </a:cubicBezTo>
                <a:close/>
              </a:path>
            </a:pathLst>
          </a:custGeom>
          <a:gradFill rotWithShape="1">
            <a:gsLst>
              <a:gs pos="0">
                <a:srgbClr val="FFFFCC">
                  <a:alpha val="100000"/>
                </a:srgbClr>
              </a:gs>
              <a:gs pos="50000">
                <a:srgbClr val="FFCC99">
                  <a:alpha val="100000"/>
                </a:srgbClr>
              </a:gs>
              <a:gs pos="100000">
                <a:srgbClr val="FFFFCC">
                  <a:alpha val="100000"/>
                </a:srgbClr>
              </a:gs>
            </a:gsLst>
            <a:lin ang="2700000" scaled="1"/>
            <a:tileRect/>
          </a:gra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204" name="Freeform 4203"/>
          <p:cNvSpPr>
            <a:spLocks noChangeAspect="1"/>
          </p:cNvSpPr>
          <p:nvPr/>
        </p:nvSpPr>
        <p:spPr>
          <a:xfrm rot="1818861" flipH="1">
            <a:off x="4068763" y="4179888"/>
            <a:ext cx="508000" cy="484187"/>
          </a:xfrm>
          <a:custGeom>
            <a:avLst/>
            <a:gdLst/>
            <a:ahLst/>
            <a:cxnLst/>
            <a:pathLst>
              <a:path w="304" h="320">
                <a:moveTo>
                  <a:pt x="208" y="32"/>
                </a:moveTo>
                <a:cubicBezTo>
                  <a:pt x="160" y="0"/>
                  <a:pt x="32" y="32"/>
                  <a:pt x="16" y="80"/>
                </a:cubicBezTo>
                <a:cubicBezTo>
                  <a:pt x="0" y="128"/>
                  <a:pt x="64" y="288"/>
                  <a:pt x="112" y="320"/>
                </a:cubicBezTo>
                <a:lnTo>
                  <a:pt x="304" y="272"/>
                </a:lnTo>
                <a:lnTo>
                  <a:pt x="208" y="32"/>
                </a:lnTo>
                <a:close/>
              </a:path>
            </a:pathLst>
          </a:custGeom>
          <a:solidFill>
            <a:srgbClr val="FF9900">
              <a:alpha val="100000"/>
            </a:srgbClr>
          </a:soli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205" name="Freeform 4204"/>
          <p:cNvSpPr>
            <a:spLocks noChangeAspect="1"/>
          </p:cNvSpPr>
          <p:nvPr/>
        </p:nvSpPr>
        <p:spPr>
          <a:xfrm>
            <a:off x="701675" y="3573463"/>
            <a:ext cx="460375" cy="485775"/>
          </a:xfrm>
          <a:custGeom>
            <a:avLst/>
            <a:gdLst/>
            <a:ahLst/>
            <a:cxnLst/>
            <a:pathLst>
              <a:path w="304" h="320">
                <a:moveTo>
                  <a:pt x="208" y="32"/>
                </a:moveTo>
                <a:cubicBezTo>
                  <a:pt x="160" y="0"/>
                  <a:pt x="32" y="32"/>
                  <a:pt x="16" y="80"/>
                </a:cubicBezTo>
                <a:cubicBezTo>
                  <a:pt x="0" y="128"/>
                  <a:pt x="64" y="288"/>
                  <a:pt x="112" y="320"/>
                </a:cubicBezTo>
                <a:lnTo>
                  <a:pt x="304" y="272"/>
                </a:lnTo>
                <a:lnTo>
                  <a:pt x="208" y="32"/>
                </a:lnTo>
                <a:close/>
              </a:path>
            </a:pathLst>
          </a:custGeom>
          <a:solidFill>
            <a:srgbClr val="FF9900">
              <a:alpha val="100000"/>
            </a:srgbClr>
          </a:soli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206" name="Freeform 4205"/>
          <p:cNvSpPr>
            <a:spLocks noChangeAspect="1"/>
          </p:cNvSpPr>
          <p:nvPr/>
        </p:nvSpPr>
        <p:spPr>
          <a:xfrm rot="298185">
            <a:off x="777875" y="3271838"/>
            <a:ext cx="1798638" cy="977900"/>
          </a:xfrm>
          <a:custGeom>
            <a:avLst/>
            <a:gdLst/>
            <a:ahLst/>
            <a:cxnLst/>
            <a:pathLst>
              <a:path w="1188" h="646">
                <a:moveTo>
                  <a:pt x="1166" y="56"/>
                </a:moveTo>
                <a:cubicBezTo>
                  <a:pt x="1102" y="8"/>
                  <a:pt x="766" y="0"/>
                  <a:pt x="590" y="8"/>
                </a:cubicBezTo>
                <a:cubicBezTo>
                  <a:pt x="414" y="16"/>
                  <a:pt x="207" y="70"/>
                  <a:pt x="110" y="104"/>
                </a:cubicBezTo>
                <a:cubicBezTo>
                  <a:pt x="13" y="138"/>
                  <a:pt x="0" y="164"/>
                  <a:pt x="8" y="212"/>
                </a:cubicBezTo>
                <a:cubicBezTo>
                  <a:pt x="16" y="260"/>
                  <a:pt x="107" y="320"/>
                  <a:pt x="158" y="392"/>
                </a:cubicBezTo>
                <a:cubicBezTo>
                  <a:pt x="209" y="464"/>
                  <a:pt x="166" y="646"/>
                  <a:pt x="314" y="644"/>
                </a:cubicBezTo>
                <a:cubicBezTo>
                  <a:pt x="462" y="642"/>
                  <a:pt x="904" y="478"/>
                  <a:pt x="1046" y="380"/>
                </a:cubicBezTo>
                <a:cubicBezTo>
                  <a:pt x="1188" y="282"/>
                  <a:pt x="1141" y="124"/>
                  <a:pt x="1166" y="56"/>
                </a:cubicBezTo>
                <a:close/>
              </a:path>
            </a:pathLst>
          </a:custGeom>
          <a:gradFill rotWithShape="1">
            <a:gsLst>
              <a:gs pos="0">
                <a:srgbClr val="FFFF00">
                  <a:alpha val="100000"/>
                </a:srgbClr>
              </a:gs>
              <a:gs pos="100000">
                <a:srgbClr val="FF9900">
                  <a:alpha val="100000"/>
                </a:srgbClr>
              </a:gs>
            </a:gsLst>
            <a:lin ang="2700000" scaled="1"/>
            <a:tileRect/>
          </a:gra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207" name="Freeform 4206"/>
          <p:cNvSpPr>
            <a:spLocks noChangeAspect="1"/>
          </p:cNvSpPr>
          <p:nvPr/>
        </p:nvSpPr>
        <p:spPr>
          <a:xfrm>
            <a:off x="2324100" y="3429000"/>
            <a:ext cx="946150" cy="654050"/>
          </a:xfrm>
          <a:custGeom>
            <a:avLst/>
            <a:gdLst/>
            <a:ahLst/>
            <a:cxnLst/>
            <a:pathLst>
              <a:path w="624" h="432">
                <a:moveTo>
                  <a:pt x="144" y="0"/>
                </a:moveTo>
                <a:cubicBezTo>
                  <a:pt x="336" y="54"/>
                  <a:pt x="318" y="24"/>
                  <a:pt x="480" y="0"/>
                </a:cubicBezTo>
                <a:lnTo>
                  <a:pt x="624" y="384"/>
                </a:lnTo>
                <a:lnTo>
                  <a:pt x="0" y="432"/>
                </a:lnTo>
                <a:lnTo>
                  <a:pt x="144" y="0"/>
                </a:lnTo>
                <a:close/>
              </a:path>
            </a:pathLst>
          </a:custGeom>
          <a:gradFill rotWithShape="1">
            <a:gsLst>
              <a:gs pos="0">
                <a:srgbClr val="FF9900">
                  <a:alpha val="100000"/>
                </a:srgbClr>
              </a:gs>
              <a:gs pos="50000">
                <a:srgbClr val="FFFF00">
                  <a:alpha val="100000"/>
                </a:srgbClr>
              </a:gs>
              <a:gs pos="100000">
                <a:srgbClr val="FF9900">
                  <a:alpha val="100000"/>
                </a:srgbClr>
              </a:gs>
            </a:gsLst>
            <a:lin ang="0" scaled="1"/>
            <a:tileRect/>
          </a:gradFill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208" name="Freeform 4207"/>
          <p:cNvSpPr>
            <a:spLocks noChangeAspect="1"/>
          </p:cNvSpPr>
          <p:nvPr/>
        </p:nvSpPr>
        <p:spPr>
          <a:xfrm>
            <a:off x="3048000" y="3433763"/>
            <a:ext cx="1762125" cy="1190625"/>
          </a:xfrm>
          <a:custGeom>
            <a:avLst/>
            <a:gdLst/>
            <a:ahLst/>
            <a:cxnLst/>
            <a:pathLst>
              <a:path w="1164" h="787">
                <a:moveTo>
                  <a:pt x="0" y="13"/>
                </a:moveTo>
                <a:cubicBezTo>
                  <a:pt x="63" y="0"/>
                  <a:pt x="262" y="56"/>
                  <a:pt x="439" y="123"/>
                </a:cubicBezTo>
                <a:cubicBezTo>
                  <a:pt x="616" y="190"/>
                  <a:pt x="960" y="346"/>
                  <a:pt x="1062" y="414"/>
                </a:cubicBezTo>
                <a:cubicBezTo>
                  <a:pt x="1164" y="482"/>
                  <a:pt x="1076" y="528"/>
                  <a:pt x="1052" y="531"/>
                </a:cubicBezTo>
                <a:cubicBezTo>
                  <a:pt x="1028" y="534"/>
                  <a:pt x="907" y="552"/>
                  <a:pt x="827" y="588"/>
                </a:cubicBezTo>
                <a:cubicBezTo>
                  <a:pt x="747" y="624"/>
                  <a:pt x="665" y="787"/>
                  <a:pt x="570" y="748"/>
                </a:cubicBezTo>
                <a:cubicBezTo>
                  <a:pt x="475" y="709"/>
                  <a:pt x="346" y="439"/>
                  <a:pt x="259" y="356"/>
                </a:cubicBezTo>
                <a:cubicBezTo>
                  <a:pt x="171" y="274"/>
                  <a:pt x="89" y="310"/>
                  <a:pt x="46" y="253"/>
                </a:cubicBezTo>
                <a:cubicBezTo>
                  <a:pt x="56" y="169"/>
                  <a:pt x="10" y="63"/>
                  <a:pt x="0" y="13"/>
                </a:cubicBezTo>
                <a:close/>
              </a:path>
            </a:pathLst>
          </a:custGeom>
          <a:gradFill rotWithShape="1">
            <a:gsLst>
              <a:gs pos="0">
                <a:srgbClr val="FF9900">
                  <a:alpha val="100000"/>
                </a:srgbClr>
              </a:gs>
              <a:gs pos="100000">
                <a:srgbClr val="FFFF00">
                  <a:alpha val="100000"/>
                </a:srgbClr>
              </a:gs>
            </a:gsLst>
            <a:lin ang="2700000" scaled="1"/>
            <a:tileRect/>
          </a:gra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4209" name="Group 4208"/>
          <p:cNvGrpSpPr/>
          <p:nvPr/>
        </p:nvGrpSpPr>
        <p:grpSpPr>
          <a:xfrm>
            <a:off x="1728788" y="3355975"/>
            <a:ext cx="2857500" cy="3197225"/>
            <a:chOff x="1089" y="2114"/>
            <a:chExt cx="1800" cy="2014"/>
          </a:xfrm>
        </p:grpSpPr>
        <p:sp>
          <p:nvSpPr>
            <p:cNvPr id="4210" name="Freeform 4209"/>
            <p:cNvSpPr>
              <a:spLocks noChangeAspect="1"/>
            </p:cNvSpPr>
            <p:nvPr/>
          </p:nvSpPr>
          <p:spPr>
            <a:xfrm rot="-14149352" flipH="1">
              <a:off x="1928" y="3202"/>
              <a:ext cx="382" cy="585"/>
            </a:xfrm>
            <a:custGeom>
              <a:avLst/>
              <a:gdLst/>
              <a:ahLst/>
              <a:cxnLst/>
              <a:pathLst>
                <a:path w="423" h="614">
                  <a:moveTo>
                    <a:pt x="261" y="614"/>
                  </a:moveTo>
                  <a:cubicBezTo>
                    <a:pt x="198" y="540"/>
                    <a:pt x="69" y="401"/>
                    <a:pt x="0" y="98"/>
                  </a:cubicBezTo>
                  <a:lnTo>
                    <a:pt x="161" y="0"/>
                  </a:lnTo>
                  <a:cubicBezTo>
                    <a:pt x="240" y="275"/>
                    <a:pt x="406" y="441"/>
                    <a:pt x="423" y="543"/>
                  </a:cubicBezTo>
                  <a:lnTo>
                    <a:pt x="261" y="614"/>
                  </a:lnTo>
                  <a:close/>
                </a:path>
              </a:pathLst>
            </a:custGeom>
            <a:gradFill rotWithShape="1">
              <a:gsLst>
                <a:gs pos="0">
                  <a:srgbClr val="FFFFCC">
                    <a:alpha val="100000"/>
                  </a:srgbClr>
                </a:gs>
                <a:gs pos="50000">
                  <a:srgbClr val="FFCC99">
                    <a:alpha val="100000"/>
                  </a:srgbClr>
                </a:gs>
                <a:gs pos="100000">
                  <a:srgbClr val="FFFFCC">
                    <a:alpha val="100000"/>
                  </a:srgbClr>
                </a:gs>
              </a:gsLst>
              <a:lin ang="0" scaled="1"/>
              <a:tileRect/>
            </a:gra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11" name="Freeform 4210"/>
            <p:cNvSpPr>
              <a:spLocks noChangeAspect="1"/>
            </p:cNvSpPr>
            <p:nvPr/>
          </p:nvSpPr>
          <p:spPr>
            <a:xfrm>
              <a:off x="1459" y="3213"/>
              <a:ext cx="280" cy="549"/>
            </a:xfrm>
            <a:custGeom>
              <a:avLst/>
              <a:gdLst/>
              <a:ahLst/>
              <a:cxnLst/>
              <a:pathLst>
                <a:path w="294" h="576">
                  <a:moveTo>
                    <a:pt x="54" y="0"/>
                  </a:moveTo>
                  <a:cubicBezTo>
                    <a:pt x="38" y="96"/>
                    <a:pt x="0" y="282"/>
                    <a:pt x="102" y="576"/>
                  </a:cubicBezTo>
                  <a:lnTo>
                    <a:pt x="294" y="576"/>
                  </a:lnTo>
                  <a:cubicBezTo>
                    <a:pt x="216" y="300"/>
                    <a:pt x="238" y="96"/>
                    <a:pt x="198" y="0"/>
                  </a:cubicBezTo>
                  <a:lnTo>
                    <a:pt x="54" y="0"/>
                  </a:lnTo>
                  <a:close/>
                </a:path>
              </a:pathLst>
            </a:custGeom>
            <a:gradFill rotWithShape="1">
              <a:gsLst>
                <a:gs pos="0">
                  <a:srgbClr val="FFFFCC">
                    <a:alpha val="100000"/>
                  </a:srgbClr>
                </a:gs>
                <a:gs pos="50000">
                  <a:srgbClr val="FFCC99">
                    <a:alpha val="100000"/>
                  </a:srgbClr>
                </a:gs>
                <a:gs pos="100000">
                  <a:srgbClr val="FFFFCC">
                    <a:alpha val="100000"/>
                  </a:srgbClr>
                </a:gs>
              </a:gsLst>
              <a:lin ang="0" scaled="1"/>
              <a:tileRect/>
            </a:gra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12" name="Freeform 4211"/>
            <p:cNvSpPr>
              <a:spLocks noChangeAspect="1"/>
            </p:cNvSpPr>
            <p:nvPr/>
          </p:nvSpPr>
          <p:spPr>
            <a:xfrm>
              <a:off x="1236" y="2770"/>
              <a:ext cx="595" cy="671"/>
            </a:xfrm>
            <a:custGeom>
              <a:avLst/>
              <a:gdLst/>
              <a:ahLst/>
              <a:cxnLst/>
              <a:pathLst>
                <a:path w="624" h="704">
                  <a:moveTo>
                    <a:pt x="144" y="120"/>
                  </a:moveTo>
                  <a:cubicBezTo>
                    <a:pt x="48" y="240"/>
                    <a:pt x="0" y="288"/>
                    <a:pt x="42" y="438"/>
                  </a:cubicBezTo>
                  <a:cubicBezTo>
                    <a:pt x="84" y="588"/>
                    <a:pt x="175" y="565"/>
                    <a:pt x="192" y="600"/>
                  </a:cubicBezTo>
                  <a:cubicBezTo>
                    <a:pt x="209" y="635"/>
                    <a:pt x="136" y="640"/>
                    <a:pt x="144" y="648"/>
                  </a:cubicBezTo>
                  <a:cubicBezTo>
                    <a:pt x="152" y="656"/>
                    <a:pt x="216" y="640"/>
                    <a:pt x="240" y="648"/>
                  </a:cubicBezTo>
                  <a:cubicBezTo>
                    <a:pt x="264" y="656"/>
                    <a:pt x="272" y="696"/>
                    <a:pt x="288" y="696"/>
                  </a:cubicBezTo>
                  <a:cubicBezTo>
                    <a:pt x="304" y="696"/>
                    <a:pt x="320" y="648"/>
                    <a:pt x="336" y="648"/>
                  </a:cubicBezTo>
                  <a:cubicBezTo>
                    <a:pt x="352" y="648"/>
                    <a:pt x="368" y="696"/>
                    <a:pt x="384" y="696"/>
                  </a:cubicBezTo>
                  <a:cubicBezTo>
                    <a:pt x="400" y="696"/>
                    <a:pt x="424" y="648"/>
                    <a:pt x="432" y="648"/>
                  </a:cubicBezTo>
                  <a:cubicBezTo>
                    <a:pt x="440" y="648"/>
                    <a:pt x="424" y="696"/>
                    <a:pt x="432" y="696"/>
                  </a:cubicBezTo>
                  <a:cubicBezTo>
                    <a:pt x="440" y="696"/>
                    <a:pt x="464" y="648"/>
                    <a:pt x="480" y="648"/>
                  </a:cubicBezTo>
                  <a:cubicBezTo>
                    <a:pt x="496" y="648"/>
                    <a:pt x="528" y="704"/>
                    <a:pt x="528" y="696"/>
                  </a:cubicBezTo>
                  <a:cubicBezTo>
                    <a:pt x="528" y="688"/>
                    <a:pt x="470" y="645"/>
                    <a:pt x="480" y="600"/>
                  </a:cubicBezTo>
                  <a:cubicBezTo>
                    <a:pt x="490" y="555"/>
                    <a:pt x="552" y="576"/>
                    <a:pt x="588" y="426"/>
                  </a:cubicBezTo>
                  <a:cubicBezTo>
                    <a:pt x="624" y="276"/>
                    <a:pt x="564" y="234"/>
                    <a:pt x="480" y="120"/>
                  </a:cubicBezTo>
                  <a:cubicBezTo>
                    <a:pt x="396" y="6"/>
                    <a:pt x="240" y="0"/>
                    <a:pt x="144" y="120"/>
                  </a:cubicBezTo>
                  <a:close/>
                </a:path>
              </a:pathLst>
            </a:custGeom>
            <a:pattFill prst="solidDmnd">
              <a:fgClr>
                <a:srgbClr val="FF0000">
                  <a:alpha val="100000"/>
                </a:srgbClr>
              </a:fgClr>
              <a:bgClr>
                <a:srgbClr val="FFFF66">
                  <a:alpha val="100000"/>
                </a:srgbClr>
              </a:bgClr>
            </a:patt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13" name="Freeform 4212"/>
            <p:cNvSpPr>
              <a:spLocks noChangeAspect="1"/>
            </p:cNvSpPr>
            <p:nvPr/>
          </p:nvSpPr>
          <p:spPr>
            <a:xfrm rot="-816185">
              <a:off x="1693" y="2846"/>
              <a:ext cx="595" cy="672"/>
            </a:xfrm>
            <a:custGeom>
              <a:avLst/>
              <a:gdLst/>
              <a:ahLst/>
              <a:cxnLst/>
              <a:pathLst>
                <a:path w="624" h="704">
                  <a:moveTo>
                    <a:pt x="144" y="120"/>
                  </a:moveTo>
                  <a:cubicBezTo>
                    <a:pt x="48" y="240"/>
                    <a:pt x="0" y="288"/>
                    <a:pt x="42" y="438"/>
                  </a:cubicBezTo>
                  <a:cubicBezTo>
                    <a:pt x="84" y="588"/>
                    <a:pt x="175" y="565"/>
                    <a:pt x="192" y="600"/>
                  </a:cubicBezTo>
                  <a:cubicBezTo>
                    <a:pt x="209" y="635"/>
                    <a:pt x="136" y="640"/>
                    <a:pt x="144" y="648"/>
                  </a:cubicBezTo>
                  <a:cubicBezTo>
                    <a:pt x="152" y="656"/>
                    <a:pt x="216" y="640"/>
                    <a:pt x="240" y="648"/>
                  </a:cubicBezTo>
                  <a:cubicBezTo>
                    <a:pt x="264" y="656"/>
                    <a:pt x="272" y="696"/>
                    <a:pt x="288" y="696"/>
                  </a:cubicBezTo>
                  <a:cubicBezTo>
                    <a:pt x="304" y="696"/>
                    <a:pt x="320" y="648"/>
                    <a:pt x="336" y="648"/>
                  </a:cubicBezTo>
                  <a:cubicBezTo>
                    <a:pt x="352" y="648"/>
                    <a:pt x="368" y="696"/>
                    <a:pt x="384" y="696"/>
                  </a:cubicBezTo>
                  <a:cubicBezTo>
                    <a:pt x="400" y="696"/>
                    <a:pt x="424" y="648"/>
                    <a:pt x="432" y="648"/>
                  </a:cubicBezTo>
                  <a:cubicBezTo>
                    <a:pt x="440" y="648"/>
                    <a:pt x="424" y="696"/>
                    <a:pt x="432" y="696"/>
                  </a:cubicBezTo>
                  <a:cubicBezTo>
                    <a:pt x="440" y="696"/>
                    <a:pt x="464" y="648"/>
                    <a:pt x="480" y="648"/>
                  </a:cubicBezTo>
                  <a:cubicBezTo>
                    <a:pt x="496" y="648"/>
                    <a:pt x="528" y="704"/>
                    <a:pt x="528" y="696"/>
                  </a:cubicBezTo>
                  <a:cubicBezTo>
                    <a:pt x="528" y="688"/>
                    <a:pt x="470" y="645"/>
                    <a:pt x="480" y="600"/>
                  </a:cubicBezTo>
                  <a:cubicBezTo>
                    <a:pt x="490" y="555"/>
                    <a:pt x="552" y="576"/>
                    <a:pt x="588" y="426"/>
                  </a:cubicBezTo>
                  <a:cubicBezTo>
                    <a:pt x="624" y="276"/>
                    <a:pt x="564" y="234"/>
                    <a:pt x="480" y="120"/>
                  </a:cubicBezTo>
                  <a:cubicBezTo>
                    <a:pt x="396" y="6"/>
                    <a:pt x="240" y="0"/>
                    <a:pt x="144" y="120"/>
                  </a:cubicBezTo>
                  <a:close/>
                </a:path>
              </a:pathLst>
            </a:custGeom>
            <a:pattFill prst="solidDmnd">
              <a:fgClr>
                <a:srgbClr val="FF0000">
                  <a:alpha val="100000"/>
                </a:srgbClr>
              </a:fgClr>
              <a:bgClr>
                <a:srgbClr val="FFFF66">
                  <a:alpha val="100000"/>
                </a:srgbClr>
              </a:bgClr>
            </a:patt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14" name="Freeform 4213"/>
            <p:cNvSpPr>
              <a:spLocks noChangeAspect="1"/>
            </p:cNvSpPr>
            <p:nvPr/>
          </p:nvSpPr>
          <p:spPr>
            <a:xfrm>
              <a:off x="1089" y="3684"/>
              <a:ext cx="787" cy="444"/>
            </a:xfrm>
            <a:custGeom>
              <a:avLst/>
              <a:gdLst/>
              <a:ahLst/>
              <a:cxnLst/>
              <a:pathLst>
                <a:path w="826" h="466">
                  <a:moveTo>
                    <a:pt x="490" y="20"/>
                  </a:moveTo>
                  <a:cubicBezTo>
                    <a:pt x="378" y="28"/>
                    <a:pt x="116" y="49"/>
                    <a:pt x="58" y="116"/>
                  </a:cubicBezTo>
                  <a:cubicBezTo>
                    <a:pt x="0" y="183"/>
                    <a:pt x="17" y="378"/>
                    <a:pt x="143" y="422"/>
                  </a:cubicBezTo>
                  <a:cubicBezTo>
                    <a:pt x="269" y="466"/>
                    <a:pt x="496" y="442"/>
                    <a:pt x="634" y="404"/>
                  </a:cubicBezTo>
                  <a:cubicBezTo>
                    <a:pt x="772" y="366"/>
                    <a:pt x="826" y="136"/>
                    <a:pt x="730" y="68"/>
                  </a:cubicBezTo>
                  <a:cubicBezTo>
                    <a:pt x="634" y="0"/>
                    <a:pt x="602" y="12"/>
                    <a:pt x="490" y="20"/>
                  </a:cubicBezTo>
                  <a:close/>
                </a:path>
              </a:pathLst>
            </a:custGeom>
            <a:gradFill rotWithShape="1">
              <a:gsLst>
                <a:gs pos="0">
                  <a:srgbClr val="000000">
                    <a:alpha val="100000"/>
                  </a:srgbClr>
                </a:gs>
                <a:gs pos="39999">
                  <a:srgbClr val="0A128C">
                    <a:alpha val="100000"/>
                  </a:srgbClr>
                </a:gs>
                <a:gs pos="70000">
                  <a:srgbClr val="181CC7">
                    <a:alpha val="100000"/>
                  </a:srgbClr>
                </a:gs>
                <a:gs pos="88000">
                  <a:srgbClr val="7005D4">
                    <a:alpha val="100000"/>
                  </a:srgbClr>
                </a:gs>
                <a:gs pos="100000">
                  <a:srgbClr val="8C3D91">
                    <a:alpha val="100000"/>
                  </a:srgbClr>
                </a:gs>
              </a:gsLst>
              <a:path path="rect">
                <a:fillToRect l="100000" t="100000"/>
              </a:path>
              <a:tileRect/>
            </a:gra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grpSp>
          <p:nvGrpSpPr>
            <p:cNvPr id="4215" name="Group 4214"/>
            <p:cNvGrpSpPr>
              <a:grpSpLocks noChangeAspect="1"/>
            </p:cNvGrpSpPr>
            <p:nvPr/>
          </p:nvGrpSpPr>
          <p:grpSpPr>
            <a:xfrm>
              <a:off x="1327" y="3631"/>
              <a:ext cx="494" cy="177"/>
              <a:chOff x="816" y="3696"/>
              <a:chExt cx="672" cy="240"/>
            </a:xfrm>
          </p:grpSpPr>
          <p:sp>
            <p:nvSpPr>
              <p:cNvPr id="4216" name="Oval 4215"/>
              <p:cNvSpPr>
                <a:spLocks noChangeAspect="1"/>
              </p:cNvSpPr>
              <p:nvPr/>
            </p:nvSpPr>
            <p:spPr>
              <a:xfrm rot="790353">
                <a:off x="816" y="3696"/>
                <a:ext cx="288" cy="192"/>
              </a:xfrm>
              <a:prstGeom prst="ellipse">
                <a:avLst/>
              </a:prstGeom>
              <a:gradFill rotWithShape="1">
                <a:gsLst>
                  <a:gs pos="0">
                    <a:srgbClr val="990000"/>
                  </a:gs>
                  <a:gs pos="50000">
                    <a:srgbClr val="FF0000"/>
                  </a:gs>
                  <a:gs pos="100000">
                    <a:srgbClr val="990000"/>
                  </a:gs>
                </a:gsLst>
                <a:lin ang="189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217" name="Oval 4216"/>
              <p:cNvSpPr>
                <a:spLocks noChangeAspect="1"/>
              </p:cNvSpPr>
              <p:nvPr/>
            </p:nvSpPr>
            <p:spPr>
              <a:xfrm>
                <a:off x="1200" y="3744"/>
                <a:ext cx="288" cy="192"/>
              </a:xfrm>
              <a:prstGeom prst="ellipse">
                <a:avLst/>
              </a:prstGeom>
              <a:gradFill rotWithShape="1">
                <a:gsLst>
                  <a:gs pos="0">
                    <a:srgbClr val="990000"/>
                  </a:gs>
                  <a:gs pos="50000">
                    <a:srgbClr val="FF0000"/>
                  </a:gs>
                  <a:gs pos="100000">
                    <a:srgbClr val="990000"/>
                  </a:gs>
                </a:gsLst>
                <a:lin ang="189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218" name="Oval 4217"/>
              <p:cNvSpPr>
                <a:spLocks noChangeAspect="1"/>
              </p:cNvSpPr>
              <p:nvPr/>
            </p:nvSpPr>
            <p:spPr>
              <a:xfrm>
                <a:off x="1056" y="3744"/>
                <a:ext cx="192" cy="192"/>
              </a:xfrm>
              <a:prstGeom prst="ellipse">
                <a:avLst/>
              </a:prstGeom>
              <a:gradFill rotWithShape="1">
                <a:gsLst>
                  <a:gs pos="0">
                    <a:srgbClr val="FF0000">
                      <a:gamma/>
                      <a:shade val="46275"/>
                      <a:invGamma/>
                    </a:srgbClr>
                  </a:gs>
                  <a:gs pos="5000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lin ang="54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4219" name="Freeform 4218"/>
            <p:cNvSpPr>
              <a:spLocks noChangeAspect="1"/>
            </p:cNvSpPr>
            <p:nvPr/>
          </p:nvSpPr>
          <p:spPr>
            <a:xfrm rot="-565887">
              <a:off x="2100" y="3458"/>
              <a:ext cx="789" cy="578"/>
            </a:xfrm>
            <a:custGeom>
              <a:avLst/>
              <a:gdLst/>
              <a:ahLst/>
              <a:cxnLst/>
              <a:pathLst>
                <a:path w="828" h="607">
                  <a:moveTo>
                    <a:pt x="252" y="169"/>
                  </a:moveTo>
                  <a:cubicBezTo>
                    <a:pt x="362" y="141"/>
                    <a:pt x="538" y="0"/>
                    <a:pt x="718" y="130"/>
                  </a:cubicBezTo>
                  <a:cubicBezTo>
                    <a:pt x="828" y="223"/>
                    <a:pt x="777" y="350"/>
                    <a:pt x="644" y="428"/>
                  </a:cubicBezTo>
                  <a:cubicBezTo>
                    <a:pt x="511" y="506"/>
                    <a:pt x="438" y="545"/>
                    <a:pt x="266" y="576"/>
                  </a:cubicBezTo>
                  <a:cubicBezTo>
                    <a:pt x="94" y="607"/>
                    <a:pt x="0" y="393"/>
                    <a:pt x="59" y="297"/>
                  </a:cubicBezTo>
                  <a:cubicBezTo>
                    <a:pt x="119" y="200"/>
                    <a:pt x="151" y="200"/>
                    <a:pt x="252" y="169"/>
                  </a:cubicBezTo>
                  <a:close/>
                </a:path>
              </a:pathLst>
            </a:custGeom>
            <a:gradFill rotWithShape="1">
              <a:gsLst>
                <a:gs pos="0">
                  <a:srgbClr val="000000">
                    <a:alpha val="100000"/>
                  </a:srgbClr>
                </a:gs>
                <a:gs pos="39999">
                  <a:srgbClr val="0A128C">
                    <a:alpha val="100000"/>
                  </a:srgbClr>
                </a:gs>
                <a:gs pos="70000">
                  <a:srgbClr val="181CC7">
                    <a:alpha val="100000"/>
                  </a:srgbClr>
                </a:gs>
                <a:gs pos="88000">
                  <a:srgbClr val="7005D4">
                    <a:alpha val="100000"/>
                  </a:srgbClr>
                </a:gs>
                <a:gs pos="100000">
                  <a:srgbClr val="8C3D91">
                    <a:alpha val="100000"/>
                  </a:srgbClr>
                </a:gs>
              </a:gsLst>
              <a:path path="rect">
                <a:fillToRect t="100000" r="100000"/>
              </a:path>
              <a:tileRect/>
            </a:gra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grpSp>
          <p:nvGrpSpPr>
            <p:cNvPr id="4220" name="Group 4219"/>
            <p:cNvGrpSpPr>
              <a:grpSpLocks noChangeAspect="1"/>
            </p:cNvGrpSpPr>
            <p:nvPr/>
          </p:nvGrpSpPr>
          <p:grpSpPr>
            <a:xfrm rot="-2999901">
              <a:off x="2038" y="3600"/>
              <a:ext cx="494" cy="176"/>
              <a:chOff x="816" y="3696"/>
              <a:chExt cx="672" cy="240"/>
            </a:xfrm>
          </p:grpSpPr>
          <p:sp>
            <p:nvSpPr>
              <p:cNvPr id="4221" name="Oval 4220"/>
              <p:cNvSpPr>
                <a:spLocks noChangeAspect="1"/>
              </p:cNvSpPr>
              <p:nvPr/>
            </p:nvSpPr>
            <p:spPr>
              <a:xfrm rot="790353">
                <a:off x="816" y="3696"/>
                <a:ext cx="288" cy="192"/>
              </a:xfrm>
              <a:prstGeom prst="ellipse">
                <a:avLst/>
              </a:prstGeom>
              <a:gradFill rotWithShape="1">
                <a:gsLst>
                  <a:gs pos="0">
                    <a:srgbClr val="990000"/>
                  </a:gs>
                  <a:gs pos="50000">
                    <a:srgbClr val="FF0000"/>
                  </a:gs>
                  <a:gs pos="100000">
                    <a:srgbClr val="990000"/>
                  </a:gs>
                </a:gsLst>
                <a:lin ang="189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222" name="Oval 4221"/>
              <p:cNvSpPr>
                <a:spLocks noChangeAspect="1"/>
              </p:cNvSpPr>
              <p:nvPr/>
            </p:nvSpPr>
            <p:spPr>
              <a:xfrm>
                <a:off x="1200" y="3744"/>
                <a:ext cx="288" cy="192"/>
              </a:xfrm>
              <a:prstGeom prst="ellipse">
                <a:avLst/>
              </a:prstGeom>
              <a:gradFill rotWithShape="1">
                <a:gsLst>
                  <a:gs pos="0">
                    <a:srgbClr val="990000"/>
                  </a:gs>
                  <a:gs pos="50000">
                    <a:srgbClr val="FF0000"/>
                  </a:gs>
                  <a:gs pos="100000">
                    <a:srgbClr val="990000"/>
                  </a:gs>
                </a:gsLst>
                <a:lin ang="189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223" name="Oval 4222"/>
              <p:cNvSpPr>
                <a:spLocks noChangeAspect="1"/>
              </p:cNvSpPr>
              <p:nvPr/>
            </p:nvSpPr>
            <p:spPr>
              <a:xfrm>
                <a:off x="1056" y="3744"/>
                <a:ext cx="192" cy="192"/>
              </a:xfrm>
              <a:prstGeom prst="ellipse">
                <a:avLst/>
              </a:prstGeom>
              <a:gradFill rotWithShape="1">
                <a:gsLst>
                  <a:gs pos="0">
                    <a:srgbClr val="FF0000">
                      <a:gamma/>
                      <a:shade val="46275"/>
                      <a:invGamma/>
                    </a:srgbClr>
                  </a:gs>
                  <a:gs pos="5000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lin ang="54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4224" name="Freeform 4223"/>
            <p:cNvSpPr>
              <a:spLocks noChangeAspect="1"/>
            </p:cNvSpPr>
            <p:nvPr/>
          </p:nvSpPr>
          <p:spPr>
            <a:xfrm rot="6862018">
              <a:off x="1393" y="2218"/>
              <a:ext cx="313" cy="104"/>
            </a:xfrm>
            <a:custGeom>
              <a:avLst/>
              <a:gdLst/>
              <a:ahLst/>
              <a:cxnLst/>
              <a:pathLst>
                <a:path w="496" h="165">
                  <a:moveTo>
                    <a:pt x="392" y="0"/>
                  </a:moveTo>
                  <a:cubicBezTo>
                    <a:pt x="496" y="64"/>
                    <a:pt x="472" y="124"/>
                    <a:pt x="432" y="132"/>
                  </a:cubicBezTo>
                  <a:cubicBezTo>
                    <a:pt x="392" y="140"/>
                    <a:pt x="394" y="89"/>
                    <a:pt x="377" y="94"/>
                  </a:cubicBezTo>
                  <a:cubicBezTo>
                    <a:pt x="385" y="158"/>
                    <a:pt x="345" y="163"/>
                    <a:pt x="331" y="163"/>
                  </a:cubicBezTo>
                  <a:cubicBezTo>
                    <a:pt x="317" y="163"/>
                    <a:pt x="295" y="153"/>
                    <a:pt x="293" y="94"/>
                  </a:cubicBezTo>
                  <a:cubicBezTo>
                    <a:pt x="290" y="155"/>
                    <a:pt x="255" y="164"/>
                    <a:pt x="239" y="165"/>
                  </a:cubicBezTo>
                  <a:cubicBezTo>
                    <a:pt x="224" y="165"/>
                    <a:pt x="203" y="155"/>
                    <a:pt x="203" y="91"/>
                  </a:cubicBezTo>
                  <a:cubicBezTo>
                    <a:pt x="203" y="153"/>
                    <a:pt x="167" y="162"/>
                    <a:pt x="152" y="160"/>
                  </a:cubicBezTo>
                  <a:cubicBezTo>
                    <a:pt x="137" y="160"/>
                    <a:pt x="120" y="144"/>
                    <a:pt x="113" y="89"/>
                  </a:cubicBezTo>
                  <a:cubicBezTo>
                    <a:pt x="111" y="150"/>
                    <a:pt x="64" y="164"/>
                    <a:pt x="32" y="140"/>
                  </a:cubicBezTo>
                  <a:cubicBezTo>
                    <a:pt x="0" y="116"/>
                    <a:pt x="12" y="40"/>
                    <a:pt x="80" y="4"/>
                  </a:cubicBezTo>
                  <a:cubicBezTo>
                    <a:pt x="240" y="44"/>
                    <a:pt x="268" y="28"/>
                    <a:pt x="392" y="0"/>
                  </a:cubicBezTo>
                  <a:close/>
                </a:path>
              </a:pathLst>
            </a:custGeom>
            <a:pattFill prst="solidDmnd">
              <a:fgClr>
                <a:srgbClr val="FF0000">
                  <a:alpha val="100000"/>
                </a:srgbClr>
              </a:fgClr>
              <a:bgClr>
                <a:srgbClr val="FFFF66">
                  <a:alpha val="100000"/>
                </a:srgbClr>
              </a:bgClr>
            </a:patt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25" name="Freeform 4224"/>
            <p:cNvSpPr>
              <a:spLocks noChangeAspect="1"/>
            </p:cNvSpPr>
            <p:nvPr/>
          </p:nvSpPr>
          <p:spPr>
            <a:xfrm rot="-28001667" flipH="1">
              <a:off x="1802" y="2215"/>
              <a:ext cx="313" cy="110"/>
            </a:xfrm>
            <a:custGeom>
              <a:avLst/>
              <a:gdLst/>
              <a:ahLst/>
              <a:cxnLst/>
              <a:pathLst>
                <a:path w="496" h="165">
                  <a:moveTo>
                    <a:pt x="392" y="0"/>
                  </a:moveTo>
                  <a:cubicBezTo>
                    <a:pt x="496" y="64"/>
                    <a:pt x="472" y="124"/>
                    <a:pt x="432" y="132"/>
                  </a:cubicBezTo>
                  <a:cubicBezTo>
                    <a:pt x="392" y="140"/>
                    <a:pt x="394" y="89"/>
                    <a:pt x="377" y="94"/>
                  </a:cubicBezTo>
                  <a:cubicBezTo>
                    <a:pt x="385" y="158"/>
                    <a:pt x="345" y="163"/>
                    <a:pt x="331" y="163"/>
                  </a:cubicBezTo>
                  <a:cubicBezTo>
                    <a:pt x="317" y="163"/>
                    <a:pt x="295" y="153"/>
                    <a:pt x="293" y="94"/>
                  </a:cubicBezTo>
                  <a:cubicBezTo>
                    <a:pt x="290" y="155"/>
                    <a:pt x="255" y="164"/>
                    <a:pt x="239" y="165"/>
                  </a:cubicBezTo>
                  <a:cubicBezTo>
                    <a:pt x="224" y="165"/>
                    <a:pt x="203" y="155"/>
                    <a:pt x="203" y="91"/>
                  </a:cubicBezTo>
                  <a:cubicBezTo>
                    <a:pt x="203" y="153"/>
                    <a:pt x="167" y="162"/>
                    <a:pt x="152" y="160"/>
                  </a:cubicBezTo>
                  <a:cubicBezTo>
                    <a:pt x="137" y="160"/>
                    <a:pt x="120" y="144"/>
                    <a:pt x="113" y="89"/>
                  </a:cubicBezTo>
                  <a:cubicBezTo>
                    <a:pt x="111" y="150"/>
                    <a:pt x="64" y="164"/>
                    <a:pt x="32" y="140"/>
                  </a:cubicBezTo>
                  <a:cubicBezTo>
                    <a:pt x="0" y="116"/>
                    <a:pt x="12" y="40"/>
                    <a:pt x="80" y="4"/>
                  </a:cubicBezTo>
                  <a:cubicBezTo>
                    <a:pt x="240" y="44"/>
                    <a:pt x="268" y="28"/>
                    <a:pt x="392" y="0"/>
                  </a:cubicBezTo>
                  <a:close/>
                </a:path>
              </a:pathLst>
            </a:custGeom>
            <a:pattFill prst="solidDmnd">
              <a:fgClr>
                <a:srgbClr val="FF0000">
                  <a:alpha val="100000"/>
                </a:srgbClr>
              </a:fgClr>
              <a:bgClr>
                <a:srgbClr val="FFFF66">
                  <a:alpha val="100000"/>
                </a:srgbClr>
              </a:bgClr>
            </a:patt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26" name="Freeform 4225"/>
            <p:cNvSpPr>
              <a:spLocks noChangeAspect="1"/>
            </p:cNvSpPr>
            <p:nvPr/>
          </p:nvSpPr>
          <p:spPr>
            <a:xfrm>
              <a:off x="1575" y="2171"/>
              <a:ext cx="366" cy="133"/>
            </a:xfrm>
            <a:custGeom>
              <a:avLst/>
              <a:gdLst/>
              <a:ahLst/>
              <a:cxnLst/>
              <a:pathLst>
                <a:path w="496" h="165">
                  <a:moveTo>
                    <a:pt x="392" y="0"/>
                  </a:moveTo>
                  <a:cubicBezTo>
                    <a:pt x="496" y="64"/>
                    <a:pt x="472" y="124"/>
                    <a:pt x="432" y="132"/>
                  </a:cubicBezTo>
                  <a:cubicBezTo>
                    <a:pt x="392" y="140"/>
                    <a:pt x="394" y="89"/>
                    <a:pt x="377" y="94"/>
                  </a:cubicBezTo>
                  <a:cubicBezTo>
                    <a:pt x="385" y="158"/>
                    <a:pt x="345" y="163"/>
                    <a:pt x="331" y="163"/>
                  </a:cubicBezTo>
                  <a:cubicBezTo>
                    <a:pt x="317" y="163"/>
                    <a:pt x="295" y="153"/>
                    <a:pt x="293" y="94"/>
                  </a:cubicBezTo>
                  <a:cubicBezTo>
                    <a:pt x="290" y="155"/>
                    <a:pt x="255" y="164"/>
                    <a:pt x="239" y="165"/>
                  </a:cubicBezTo>
                  <a:cubicBezTo>
                    <a:pt x="224" y="165"/>
                    <a:pt x="203" y="155"/>
                    <a:pt x="203" y="91"/>
                  </a:cubicBezTo>
                  <a:cubicBezTo>
                    <a:pt x="203" y="153"/>
                    <a:pt x="167" y="162"/>
                    <a:pt x="152" y="160"/>
                  </a:cubicBezTo>
                  <a:cubicBezTo>
                    <a:pt x="137" y="160"/>
                    <a:pt x="120" y="144"/>
                    <a:pt x="113" y="89"/>
                  </a:cubicBezTo>
                  <a:cubicBezTo>
                    <a:pt x="111" y="150"/>
                    <a:pt x="64" y="164"/>
                    <a:pt x="32" y="140"/>
                  </a:cubicBezTo>
                  <a:cubicBezTo>
                    <a:pt x="0" y="116"/>
                    <a:pt x="12" y="40"/>
                    <a:pt x="80" y="4"/>
                  </a:cubicBezTo>
                  <a:cubicBezTo>
                    <a:pt x="240" y="44"/>
                    <a:pt x="268" y="28"/>
                    <a:pt x="392" y="0"/>
                  </a:cubicBezTo>
                  <a:close/>
                </a:path>
              </a:pathLst>
            </a:custGeom>
            <a:pattFill prst="solidDmnd">
              <a:fgClr>
                <a:srgbClr val="FF0000">
                  <a:alpha val="100000"/>
                </a:srgbClr>
              </a:fgClr>
              <a:bgClr>
                <a:srgbClr val="FFFF66">
                  <a:alpha val="100000"/>
                </a:srgbClr>
              </a:bgClr>
            </a:patt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4227" name="Freeform 4226"/>
          <p:cNvSpPr>
            <a:spLocks noChangeAspect="1"/>
          </p:cNvSpPr>
          <p:nvPr/>
        </p:nvSpPr>
        <p:spPr>
          <a:xfrm rot="733802">
            <a:off x="1089025" y="3646488"/>
            <a:ext cx="3125788" cy="1350962"/>
          </a:xfrm>
          <a:custGeom>
            <a:avLst/>
            <a:gdLst/>
            <a:ahLst/>
            <a:cxnLst/>
            <a:pathLst>
              <a:path w="2064" h="892">
                <a:moveTo>
                  <a:pt x="1064" y="240"/>
                </a:moveTo>
                <a:cubicBezTo>
                  <a:pt x="884" y="48"/>
                  <a:pt x="795" y="28"/>
                  <a:pt x="618" y="92"/>
                </a:cubicBezTo>
                <a:cubicBezTo>
                  <a:pt x="441" y="156"/>
                  <a:pt x="246" y="398"/>
                  <a:pt x="0" y="626"/>
                </a:cubicBezTo>
                <a:cubicBezTo>
                  <a:pt x="294" y="698"/>
                  <a:pt x="340" y="794"/>
                  <a:pt x="468" y="818"/>
                </a:cubicBezTo>
                <a:cubicBezTo>
                  <a:pt x="596" y="842"/>
                  <a:pt x="677" y="759"/>
                  <a:pt x="768" y="770"/>
                </a:cubicBezTo>
                <a:cubicBezTo>
                  <a:pt x="859" y="781"/>
                  <a:pt x="926" y="876"/>
                  <a:pt x="1014" y="884"/>
                </a:cubicBezTo>
                <a:cubicBezTo>
                  <a:pt x="1102" y="892"/>
                  <a:pt x="1175" y="828"/>
                  <a:pt x="1296" y="818"/>
                </a:cubicBezTo>
                <a:cubicBezTo>
                  <a:pt x="1417" y="808"/>
                  <a:pt x="1611" y="877"/>
                  <a:pt x="1739" y="821"/>
                </a:cubicBezTo>
                <a:cubicBezTo>
                  <a:pt x="1867" y="765"/>
                  <a:pt x="1976" y="728"/>
                  <a:pt x="2064" y="482"/>
                </a:cubicBezTo>
                <a:cubicBezTo>
                  <a:pt x="1704" y="302"/>
                  <a:pt x="1556" y="108"/>
                  <a:pt x="1452" y="74"/>
                </a:cubicBezTo>
                <a:cubicBezTo>
                  <a:pt x="1348" y="40"/>
                  <a:pt x="1154" y="0"/>
                  <a:pt x="1064" y="240"/>
                </a:cubicBezTo>
                <a:close/>
              </a:path>
            </a:pathLst>
          </a:custGeom>
          <a:gradFill rotWithShape="0">
            <a:gsLst>
              <a:gs pos="0">
                <a:srgbClr val="FFFF00">
                  <a:alpha val="100000"/>
                </a:srgbClr>
              </a:gs>
              <a:gs pos="100000">
                <a:srgbClr val="FF9900">
                  <a:alpha val="100000"/>
                </a:srgbClr>
              </a:gs>
            </a:gsLst>
            <a:lin ang="2700000" scaled="1"/>
            <a:tileRect/>
          </a:gra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228" name="Freeform 4227"/>
          <p:cNvSpPr>
            <a:spLocks noChangeAspect="1"/>
          </p:cNvSpPr>
          <p:nvPr/>
        </p:nvSpPr>
        <p:spPr>
          <a:xfrm rot="733802">
            <a:off x="2509838" y="3998913"/>
            <a:ext cx="212725" cy="258762"/>
          </a:xfrm>
          <a:custGeom>
            <a:avLst/>
            <a:gdLst/>
            <a:ahLst/>
            <a:cxnLst/>
            <a:pathLst>
              <a:path w="141" h="171">
                <a:moveTo>
                  <a:pt x="141" y="0"/>
                </a:moveTo>
                <a:lnTo>
                  <a:pt x="0" y="171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229" name="Freeform 4228"/>
          <p:cNvSpPr>
            <a:spLocks noChangeAspect="1"/>
          </p:cNvSpPr>
          <p:nvPr/>
        </p:nvSpPr>
        <p:spPr>
          <a:xfrm rot="733802">
            <a:off x="2598738" y="4019550"/>
            <a:ext cx="131762" cy="244475"/>
          </a:xfrm>
          <a:custGeom>
            <a:avLst/>
            <a:gdLst/>
            <a:ahLst/>
            <a:cxnLst/>
            <a:pathLst>
              <a:path w="87" h="162">
                <a:moveTo>
                  <a:pt x="87" y="0"/>
                </a:moveTo>
                <a:lnTo>
                  <a:pt x="0" y="162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230" name="Freeform 4229"/>
          <p:cNvSpPr>
            <a:spLocks noChangeAspect="1"/>
          </p:cNvSpPr>
          <p:nvPr/>
        </p:nvSpPr>
        <p:spPr>
          <a:xfrm rot="733802">
            <a:off x="2727325" y="4027488"/>
            <a:ext cx="73025" cy="230187"/>
          </a:xfrm>
          <a:custGeom>
            <a:avLst/>
            <a:gdLst/>
            <a:ahLst/>
            <a:cxnLst/>
            <a:pathLst>
              <a:path w="48" h="153">
                <a:moveTo>
                  <a:pt x="0" y="0"/>
                </a:moveTo>
                <a:lnTo>
                  <a:pt x="48" y="153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231" name="Freeform 4230"/>
          <p:cNvSpPr>
            <a:spLocks noChangeAspect="1"/>
          </p:cNvSpPr>
          <p:nvPr/>
        </p:nvSpPr>
        <p:spPr>
          <a:xfrm rot="791731">
            <a:off x="2716213" y="2986088"/>
            <a:ext cx="252412" cy="157162"/>
          </a:xfrm>
          <a:custGeom>
            <a:avLst/>
            <a:gdLst/>
            <a:ahLst/>
            <a:cxnLst/>
            <a:pathLst>
              <a:path w="305" h="189">
                <a:moveTo>
                  <a:pt x="0" y="102"/>
                </a:moveTo>
                <a:cubicBezTo>
                  <a:pt x="114" y="0"/>
                  <a:pt x="123" y="63"/>
                  <a:pt x="159" y="108"/>
                </a:cubicBezTo>
                <a:cubicBezTo>
                  <a:pt x="180" y="54"/>
                  <a:pt x="212" y="62"/>
                  <a:pt x="234" y="69"/>
                </a:cubicBezTo>
                <a:cubicBezTo>
                  <a:pt x="256" y="76"/>
                  <a:pt x="305" y="128"/>
                  <a:pt x="291" y="147"/>
                </a:cubicBezTo>
                <a:cubicBezTo>
                  <a:pt x="270" y="158"/>
                  <a:pt x="258" y="189"/>
                  <a:pt x="153" y="186"/>
                </a:cubicBezTo>
                <a:cubicBezTo>
                  <a:pt x="48" y="183"/>
                  <a:pt x="30" y="141"/>
                  <a:pt x="0" y="102"/>
                </a:cubicBezTo>
                <a:close/>
              </a:path>
            </a:pathLst>
          </a:custGeom>
          <a:solidFill>
            <a:srgbClr val="FF0000">
              <a:alpha val="100000"/>
            </a:srgbClr>
          </a:solidFill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232" name="Rectangle 4231"/>
          <p:cNvSpPr/>
          <p:nvPr/>
        </p:nvSpPr>
        <p:spPr>
          <a:xfrm>
            <a:off x="381000" y="152400"/>
            <a:ext cx="83820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b="1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pattFill prst="pct90">
                  <a:fgClr>
                    <a:srgbClr val="000099"/>
                  </a:fgClr>
                  <a:bgClr>
                    <a:srgbClr val="FFFFFF"/>
                  </a:bgClr>
                </a:pattFill>
                <a:latin typeface="Arial Rounded MT Bold" pitchFamily="34" charset="0"/>
                <a:ea typeface="Arial Rounded MT Bold" pitchFamily="34" charset="0"/>
              </a:rPr>
              <a:t>Sally has a red dress.</a:t>
            </a:r>
            <a:endParaRPr lang="en-US" sz="3600" b="1">
              <a:ln w="127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pattFill prst="pct90">
                <a:fgClr>
                  <a:srgbClr val="000099"/>
                </a:fgClr>
                <a:bgClr>
                  <a:srgbClr val="FFFFFF"/>
                </a:bgClr>
              </a:pattFill>
              <a:latin typeface="Arial Rounded MT Bold" pitchFamily="34" charset="0"/>
              <a:ea typeface="Arial Rounded MT Bold" pitchFamily="34" charset="0"/>
            </a:endParaRPr>
          </a:p>
        </p:txBody>
      </p:sp>
      <p:sp>
        <p:nvSpPr>
          <p:cNvPr id="4233" name="Rounded Rectangle 4232"/>
          <p:cNvSpPr/>
          <p:nvPr/>
        </p:nvSpPr>
        <p:spPr>
          <a:xfrm>
            <a:off x="5867400" y="1371600"/>
            <a:ext cx="2743200" cy="4876800"/>
          </a:xfrm>
          <a:prstGeom prst="roundRect">
            <a:avLst>
              <a:gd name="adj" fmla="val 16667"/>
            </a:avLst>
          </a:prstGeom>
          <a:solidFill>
            <a:srgbClr val="9ADFE6"/>
          </a:solidFill>
          <a:ln w="762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234" name="Oval 4233"/>
          <p:cNvSpPr>
            <a:spLocks noChangeAspect="1"/>
          </p:cNvSpPr>
          <p:nvPr/>
        </p:nvSpPr>
        <p:spPr>
          <a:xfrm>
            <a:off x="6019800" y="1828800"/>
            <a:ext cx="639763" cy="639763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4235" name="Oval 4234"/>
          <p:cNvSpPr>
            <a:spLocks noChangeAspect="1"/>
          </p:cNvSpPr>
          <p:nvPr/>
        </p:nvSpPr>
        <p:spPr>
          <a:xfrm>
            <a:off x="6904038" y="1828800"/>
            <a:ext cx="639762" cy="639763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4236" name="Oval 4235"/>
          <p:cNvSpPr>
            <a:spLocks noChangeAspect="1"/>
          </p:cNvSpPr>
          <p:nvPr/>
        </p:nvSpPr>
        <p:spPr>
          <a:xfrm>
            <a:off x="7772400" y="1828800"/>
            <a:ext cx="639763" cy="639763"/>
          </a:xfrm>
          <a:prstGeom prst="ellipse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4237" name="Oval 4236"/>
          <p:cNvSpPr>
            <a:spLocks noChangeAspect="1"/>
          </p:cNvSpPr>
          <p:nvPr/>
        </p:nvSpPr>
        <p:spPr>
          <a:xfrm>
            <a:off x="6019800" y="2667000"/>
            <a:ext cx="639763" cy="639763"/>
          </a:xfrm>
          <a:prstGeom prst="ellipse">
            <a:avLst/>
          </a:prstGeom>
          <a:solidFill>
            <a:schemeClr val="accent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4238" name="Oval 4237"/>
          <p:cNvSpPr>
            <a:spLocks noChangeAspect="1"/>
          </p:cNvSpPr>
          <p:nvPr/>
        </p:nvSpPr>
        <p:spPr>
          <a:xfrm>
            <a:off x="6934200" y="2667000"/>
            <a:ext cx="639763" cy="639763"/>
          </a:xfrm>
          <a:prstGeom prst="ellipse">
            <a:avLst/>
          </a:prstGeom>
          <a:solidFill>
            <a:srgbClr val="FF66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4239" name="Oval 4238"/>
          <p:cNvSpPr>
            <a:spLocks noChangeAspect="1"/>
          </p:cNvSpPr>
          <p:nvPr/>
        </p:nvSpPr>
        <p:spPr>
          <a:xfrm>
            <a:off x="7772400" y="2667000"/>
            <a:ext cx="639763" cy="639763"/>
          </a:xfrm>
          <a:prstGeom prst="ellipse">
            <a:avLst/>
          </a:prstGeom>
          <a:solidFill>
            <a:srgbClr val="8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4240" name="Oval 4239"/>
          <p:cNvSpPr>
            <a:spLocks noChangeAspect="1"/>
          </p:cNvSpPr>
          <p:nvPr/>
        </p:nvSpPr>
        <p:spPr>
          <a:xfrm>
            <a:off x="6019800" y="3581400"/>
            <a:ext cx="639763" cy="639763"/>
          </a:xfrm>
          <a:prstGeom prst="ellipse">
            <a:avLst/>
          </a:prstGeom>
          <a:solidFill>
            <a:srgbClr val="FF3399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4241" name="Oval 4240"/>
          <p:cNvSpPr>
            <a:spLocks noChangeAspect="1"/>
          </p:cNvSpPr>
          <p:nvPr/>
        </p:nvSpPr>
        <p:spPr>
          <a:xfrm>
            <a:off x="6934200" y="3581400"/>
            <a:ext cx="639763" cy="639763"/>
          </a:xfrm>
          <a:prstGeom prst="ellipse">
            <a:avLst/>
          </a:prstGeom>
          <a:solidFill>
            <a:srgbClr val="9933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4242" name="Oval 4241"/>
          <p:cNvSpPr>
            <a:spLocks noChangeAspect="1"/>
          </p:cNvSpPr>
          <p:nvPr/>
        </p:nvSpPr>
        <p:spPr>
          <a:xfrm>
            <a:off x="6019800" y="4419600"/>
            <a:ext cx="639763" cy="639763"/>
          </a:xfrm>
          <a:prstGeom prst="ellipse">
            <a:avLst/>
          </a:prstGeom>
          <a:solidFill>
            <a:schemeClr val="tx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4243" name="Oval 4242"/>
          <p:cNvSpPr>
            <a:spLocks noChangeAspect="1"/>
          </p:cNvSpPr>
          <p:nvPr/>
        </p:nvSpPr>
        <p:spPr>
          <a:xfrm>
            <a:off x="6934200" y="4419600"/>
            <a:ext cx="639763" cy="639763"/>
          </a:xfrm>
          <a:prstGeom prst="ellipse">
            <a:avLst/>
          </a:prstGeom>
          <a:solidFill>
            <a:schemeClr val="bg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4244" name="Oval 4243"/>
          <p:cNvSpPr>
            <a:spLocks noChangeAspect="1"/>
          </p:cNvSpPr>
          <p:nvPr/>
        </p:nvSpPr>
        <p:spPr>
          <a:xfrm>
            <a:off x="7772400" y="3581400"/>
            <a:ext cx="639763" cy="639763"/>
          </a:xfrm>
          <a:prstGeom prst="ellipse">
            <a:avLst/>
          </a:prstGeom>
          <a:solidFill>
            <a:srgbClr val="FFCC66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4245" name="Oval 4244"/>
          <p:cNvSpPr>
            <a:spLocks noChangeAspect="1"/>
          </p:cNvSpPr>
          <p:nvPr/>
        </p:nvSpPr>
        <p:spPr>
          <a:xfrm>
            <a:off x="7772400" y="4419600"/>
            <a:ext cx="639763" cy="639763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4246" name="Rounded Rectangle 4245"/>
          <p:cNvSpPr/>
          <p:nvPr/>
        </p:nvSpPr>
        <p:spPr>
          <a:xfrm>
            <a:off x="6200775" y="5410200"/>
            <a:ext cx="2057400" cy="533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sz="2800" b="1">
                <a:solidFill>
                  <a:srgbClr val="FF0000"/>
                </a:solidFill>
                <a:latin typeface="Arial Rounded MT Bold" pitchFamily="34" charset="0"/>
              </a:rPr>
              <a:t>CHOOSE</a:t>
            </a:r>
            <a:endParaRPr sz="2800" b="1">
              <a:solidFill>
                <a:srgbClr val="FF0000"/>
              </a:solidFill>
              <a:latin typeface="Arial Rounded MT Bold" pitchFamily="34" charset="0"/>
            </a:endParaRPr>
          </a:p>
        </p:txBody>
      </p:sp>
      <p:grpSp>
        <p:nvGrpSpPr>
          <p:cNvPr id="4247" name="Group 4246"/>
          <p:cNvGrpSpPr>
            <a:grpSpLocks noChangeAspect="1"/>
          </p:cNvGrpSpPr>
          <p:nvPr/>
        </p:nvGrpSpPr>
        <p:grpSpPr>
          <a:xfrm>
            <a:off x="463550" y="5532438"/>
            <a:ext cx="1060450" cy="944562"/>
            <a:chOff x="7209" y="7746"/>
            <a:chExt cx="1672" cy="1489"/>
          </a:xfrm>
        </p:grpSpPr>
        <p:grpSp>
          <p:nvGrpSpPr>
            <p:cNvPr id="4248" name="Group 4247"/>
            <p:cNvGrpSpPr>
              <a:grpSpLocks noChangeAspect="1"/>
            </p:cNvGrpSpPr>
            <p:nvPr/>
          </p:nvGrpSpPr>
          <p:grpSpPr>
            <a:xfrm>
              <a:off x="7209" y="7746"/>
              <a:ext cx="1672" cy="1489"/>
              <a:chOff x="7209" y="7746"/>
              <a:chExt cx="1672" cy="1489"/>
            </a:xfrm>
          </p:grpSpPr>
          <p:grpSp>
            <p:nvGrpSpPr>
              <p:cNvPr id="4249" name="Group 4248"/>
              <p:cNvGrpSpPr>
                <a:grpSpLocks noChangeAspect="1"/>
              </p:cNvGrpSpPr>
              <p:nvPr/>
            </p:nvGrpSpPr>
            <p:grpSpPr>
              <a:xfrm>
                <a:off x="7214" y="7746"/>
                <a:ext cx="1667" cy="1489"/>
                <a:chOff x="7214" y="7746"/>
                <a:chExt cx="1667" cy="1489"/>
              </a:xfrm>
            </p:grpSpPr>
            <p:grpSp>
              <p:nvGrpSpPr>
                <p:cNvPr id="4250" name="Group 4249"/>
                <p:cNvGrpSpPr>
                  <a:grpSpLocks noChangeAspect="1"/>
                </p:cNvGrpSpPr>
                <p:nvPr/>
              </p:nvGrpSpPr>
              <p:grpSpPr>
                <a:xfrm>
                  <a:off x="7214" y="7746"/>
                  <a:ext cx="1667" cy="1489"/>
                  <a:chOff x="7214" y="7746"/>
                  <a:chExt cx="1667" cy="1489"/>
                </a:xfrm>
              </p:grpSpPr>
              <p:sp>
                <p:nvSpPr>
                  <p:cNvPr id="4251" name="Freeform 4250"/>
                  <p:cNvSpPr>
                    <a:spLocks noChangeAspect="1"/>
                  </p:cNvSpPr>
                  <p:nvPr/>
                </p:nvSpPr>
                <p:spPr>
                  <a:xfrm>
                    <a:off x="7214" y="7818"/>
                    <a:ext cx="1667" cy="1417"/>
                  </a:xfrm>
                  <a:custGeom>
                    <a:avLst/>
                    <a:gdLst/>
                    <a:ahLst/>
                    <a:cxnLst/>
                    <a:pathLst>
                      <a:path w="1870" h="1590">
                        <a:moveTo>
                          <a:pt x="374" y="210"/>
                        </a:moveTo>
                        <a:cubicBezTo>
                          <a:pt x="312" y="330"/>
                          <a:pt x="0" y="540"/>
                          <a:pt x="0" y="750"/>
                        </a:cubicBezTo>
                        <a:cubicBezTo>
                          <a:pt x="0" y="960"/>
                          <a:pt x="125" y="1350"/>
                          <a:pt x="374" y="1470"/>
                        </a:cubicBezTo>
                        <a:cubicBezTo>
                          <a:pt x="623" y="1590"/>
                          <a:pt x="1247" y="1590"/>
                          <a:pt x="1496" y="1470"/>
                        </a:cubicBezTo>
                        <a:cubicBezTo>
                          <a:pt x="1745" y="1350"/>
                          <a:pt x="1870" y="960"/>
                          <a:pt x="1870" y="750"/>
                        </a:cubicBezTo>
                        <a:cubicBezTo>
                          <a:pt x="1870" y="540"/>
                          <a:pt x="1558" y="330"/>
                          <a:pt x="1496" y="210"/>
                        </a:cubicBezTo>
                        <a:cubicBezTo>
                          <a:pt x="1434" y="90"/>
                          <a:pt x="1683" y="60"/>
                          <a:pt x="1496" y="30"/>
                        </a:cubicBezTo>
                        <a:cubicBezTo>
                          <a:pt x="1309" y="0"/>
                          <a:pt x="561" y="0"/>
                          <a:pt x="374" y="30"/>
                        </a:cubicBezTo>
                        <a:cubicBezTo>
                          <a:pt x="187" y="60"/>
                          <a:pt x="436" y="90"/>
                          <a:pt x="374" y="210"/>
                        </a:cubicBezTo>
                        <a:close/>
                      </a:path>
                    </a:pathLst>
                  </a:custGeom>
                  <a:solidFill>
                    <a:srgbClr val="FF0000">
                      <a:alpha val="100000"/>
                    </a:srgbClr>
                  </a:solidFill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  <a:effectLst>
                    <a:outerShdw dist="53882" dir="8100000" algn="ctr" rotWithShape="0">
                      <a:srgbClr val="000000"/>
                    </a:outerShdw>
                  </a:effectLst>
                </p:spPr>
                <p:txBody>
                  <a:bodyPr/>
                  <a:p>
                    <a:endParaRPr lang="en-US"/>
                  </a:p>
                </p:txBody>
              </p:sp>
              <p:grpSp>
                <p:nvGrpSpPr>
                  <p:cNvPr id="4252" name="Group 4251"/>
                  <p:cNvGrpSpPr>
                    <a:grpSpLocks noChangeAspect="1"/>
                  </p:cNvGrpSpPr>
                  <p:nvPr/>
                </p:nvGrpSpPr>
                <p:grpSpPr>
                  <a:xfrm>
                    <a:off x="7492" y="7746"/>
                    <a:ext cx="1122" cy="228"/>
                    <a:chOff x="7492" y="7566"/>
                    <a:chExt cx="1122" cy="228"/>
                  </a:xfrm>
                </p:grpSpPr>
                <p:sp>
                  <p:nvSpPr>
                    <p:cNvPr id="4253" name="Oval 4252"/>
                    <p:cNvSpPr>
                      <a:spLocks noChangeAspect="1"/>
                    </p:cNvSpPr>
                    <p:nvPr/>
                  </p:nvSpPr>
                  <p:spPr>
                    <a:xfrm>
                      <a:off x="7492" y="7614"/>
                      <a:ext cx="1122" cy="180"/>
                    </a:xfrm>
                    <a:prstGeom prst="ellipse">
                      <a:avLst/>
                    </a:prstGeom>
                    <a:solidFill>
                      <a:schemeClr val="bg2"/>
                    </a:solidFill>
                    <a:ln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4254" name="Oval 4253"/>
                    <p:cNvSpPr>
                      <a:spLocks noChangeAspect="1"/>
                    </p:cNvSpPr>
                    <p:nvPr/>
                  </p:nvSpPr>
                  <p:spPr>
                    <a:xfrm>
                      <a:off x="7492" y="7566"/>
                      <a:ext cx="1122" cy="180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rgbClr val="CC6600"/>
                        </a:gs>
                        <a:gs pos="50000">
                          <a:srgbClr val="CC6600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CC6600"/>
                        </a:gs>
                      </a:gsLst>
                      <a:lin ang="5400000" scaled="1"/>
                      <a:tileRect/>
                    </a:gradFill>
                    <a:ln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4255" name="Oval 4254"/>
                <p:cNvSpPr>
                  <a:spLocks noChangeAspect="1"/>
                </p:cNvSpPr>
                <p:nvPr/>
              </p:nvSpPr>
              <p:spPr>
                <a:xfrm rot="-166828">
                  <a:off x="7678" y="8329"/>
                  <a:ext cx="935" cy="5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FFFF"/>
                    </a:gs>
                    <a:gs pos="50000">
                      <a:srgbClr val="FFFFFF"/>
                    </a:gs>
                    <a:gs pos="100000">
                      <a:srgbClr val="CCFFFF"/>
                    </a:gs>
                  </a:gsLst>
                  <a:lin ang="5400000" scaled="1"/>
                  <a:tileRect/>
                </a:gradFill>
                <a:ln w="1905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sp>
            <p:nvSpPr>
              <p:cNvPr id="4256" name="Freeform 4255"/>
              <p:cNvSpPr>
                <a:spLocks noChangeAspect="1"/>
              </p:cNvSpPr>
              <p:nvPr/>
            </p:nvSpPr>
            <p:spPr>
              <a:xfrm>
                <a:off x="7365" y="8229"/>
                <a:ext cx="129" cy="6"/>
              </a:xfrm>
              <a:custGeom>
                <a:avLst/>
                <a:gdLst/>
                <a:ahLst/>
                <a:cxnLst/>
                <a:pathLst>
                  <a:path w="129" h="6">
                    <a:moveTo>
                      <a:pt x="0" y="0"/>
                    </a:moveTo>
                    <a:cubicBezTo>
                      <a:pt x="47" y="5"/>
                      <a:pt x="77" y="6"/>
                      <a:pt x="129" y="6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4257" name="Freeform 4256"/>
              <p:cNvSpPr>
                <a:spLocks noChangeAspect="1"/>
              </p:cNvSpPr>
              <p:nvPr/>
            </p:nvSpPr>
            <p:spPr>
              <a:xfrm>
                <a:off x="7314" y="8283"/>
                <a:ext cx="147" cy="6"/>
              </a:xfrm>
              <a:custGeom>
                <a:avLst/>
                <a:gdLst/>
                <a:ahLst/>
                <a:cxnLst/>
                <a:pathLst>
                  <a:path w="147" h="6">
                    <a:moveTo>
                      <a:pt x="0" y="0"/>
                    </a:moveTo>
                    <a:cubicBezTo>
                      <a:pt x="52" y="2"/>
                      <a:pt x="95" y="6"/>
                      <a:pt x="147" y="6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258" name="Freeform 4257"/>
              <p:cNvSpPr>
                <a:spLocks noChangeAspect="1"/>
              </p:cNvSpPr>
              <p:nvPr/>
            </p:nvSpPr>
            <p:spPr>
              <a:xfrm>
                <a:off x="7254" y="8373"/>
                <a:ext cx="81" cy="1"/>
              </a:xfrm>
              <a:custGeom>
                <a:avLst/>
                <a:gdLst/>
                <a:ahLst/>
                <a:cxnLst/>
                <a:pathLst>
                  <a:path w="81" h="1">
                    <a:moveTo>
                      <a:pt x="0" y="0"/>
                    </a:moveTo>
                    <a:cubicBezTo>
                      <a:pt x="27" y="0"/>
                      <a:pt x="54" y="0"/>
                      <a:pt x="81" y="0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259" name="Freeform 4258"/>
              <p:cNvSpPr>
                <a:spLocks noChangeAspect="1"/>
              </p:cNvSpPr>
              <p:nvPr/>
            </p:nvSpPr>
            <p:spPr>
              <a:xfrm>
                <a:off x="7233" y="8436"/>
                <a:ext cx="72" cy="1"/>
              </a:xfrm>
              <a:custGeom>
                <a:avLst/>
                <a:gdLst/>
                <a:ahLst/>
                <a:cxnLst/>
                <a:pathLst>
                  <a:path w="72" h="1">
                    <a:moveTo>
                      <a:pt x="0" y="0"/>
                    </a:moveTo>
                    <a:cubicBezTo>
                      <a:pt x="24" y="0"/>
                      <a:pt x="48" y="0"/>
                      <a:pt x="72" y="0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260" name="Freeform 4259"/>
              <p:cNvSpPr>
                <a:spLocks noChangeAspect="1"/>
              </p:cNvSpPr>
              <p:nvPr/>
            </p:nvSpPr>
            <p:spPr>
              <a:xfrm>
                <a:off x="7218" y="8487"/>
                <a:ext cx="159" cy="33"/>
              </a:xfrm>
              <a:custGeom>
                <a:avLst/>
                <a:gdLst/>
                <a:ahLst/>
                <a:cxnLst/>
                <a:pathLst>
                  <a:path w="159" h="33">
                    <a:moveTo>
                      <a:pt x="0" y="0"/>
                    </a:moveTo>
                    <a:cubicBezTo>
                      <a:pt x="17" y="9"/>
                      <a:pt x="32" y="19"/>
                      <a:pt x="51" y="24"/>
                    </a:cubicBezTo>
                    <a:cubicBezTo>
                      <a:pt x="66" y="28"/>
                      <a:pt x="96" y="33"/>
                      <a:pt x="96" y="33"/>
                    </a:cubicBezTo>
                    <a:cubicBezTo>
                      <a:pt x="114" y="32"/>
                      <a:pt x="132" y="33"/>
                      <a:pt x="150" y="30"/>
                    </a:cubicBezTo>
                    <a:cubicBezTo>
                      <a:pt x="154" y="29"/>
                      <a:pt x="159" y="24"/>
                      <a:pt x="159" y="24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4261" name="Freeform 4260"/>
              <p:cNvSpPr>
                <a:spLocks noChangeAspect="1"/>
              </p:cNvSpPr>
              <p:nvPr/>
            </p:nvSpPr>
            <p:spPr>
              <a:xfrm>
                <a:off x="7218" y="8493"/>
                <a:ext cx="147" cy="66"/>
              </a:xfrm>
              <a:custGeom>
                <a:avLst/>
                <a:gdLst/>
                <a:ahLst/>
                <a:cxnLst/>
                <a:pathLst>
                  <a:path w="147" h="66">
                    <a:moveTo>
                      <a:pt x="0" y="0"/>
                    </a:moveTo>
                    <a:cubicBezTo>
                      <a:pt x="11" y="66"/>
                      <a:pt x="99" y="54"/>
                      <a:pt x="147" y="54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262" name="Freeform 4261"/>
              <p:cNvSpPr>
                <a:spLocks noChangeAspect="1"/>
              </p:cNvSpPr>
              <p:nvPr/>
            </p:nvSpPr>
            <p:spPr>
              <a:xfrm>
                <a:off x="7209" y="8601"/>
                <a:ext cx="99" cy="27"/>
              </a:xfrm>
              <a:custGeom>
                <a:avLst/>
                <a:gdLst/>
                <a:ahLst/>
                <a:cxnLst/>
                <a:pathLst>
                  <a:path w="99" h="27">
                    <a:moveTo>
                      <a:pt x="0" y="0"/>
                    </a:moveTo>
                    <a:cubicBezTo>
                      <a:pt x="36" y="27"/>
                      <a:pt x="40" y="18"/>
                      <a:pt x="99" y="18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263" name="Freeform 4262"/>
              <p:cNvSpPr>
                <a:spLocks noChangeAspect="1"/>
              </p:cNvSpPr>
              <p:nvPr/>
            </p:nvSpPr>
            <p:spPr>
              <a:xfrm>
                <a:off x="7221" y="8544"/>
                <a:ext cx="132" cy="46"/>
              </a:xfrm>
              <a:custGeom>
                <a:avLst/>
                <a:gdLst/>
                <a:ahLst/>
                <a:cxnLst/>
                <a:pathLst>
                  <a:path w="132" h="46">
                    <a:moveTo>
                      <a:pt x="0" y="0"/>
                    </a:moveTo>
                    <a:cubicBezTo>
                      <a:pt x="46" y="46"/>
                      <a:pt x="51" y="33"/>
                      <a:pt x="132" y="33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4264" name="Freeform 4263"/>
              <p:cNvSpPr>
                <a:spLocks noChangeAspect="1"/>
              </p:cNvSpPr>
              <p:nvPr/>
            </p:nvSpPr>
            <p:spPr>
              <a:xfrm>
                <a:off x="7236" y="8628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4265" name="Freeform 4264"/>
              <p:cNvSpPr>
                <a:spLocks noChangeAspect="1"/>
              </p:cNvSpPr>
              <p:nvPr/>
            </p:nvSpPr>
            <p:spPr>
              <a:xfrm>
                <a:off x="7233" y="8679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266" name="Freeform 4265"/>
              <p:cNvSpPr>
                <a:spLocks noChangeAspect="1"/>
              </p:cNvSpPr>
              <p:nvPr/>
            </p:nvSpPr>
            <p:spPr>
              <a:xfrm>
                <a:off x="7266" y="8787"/>
                <a:ext cx="99" cy="27"/>
              </a:xfrm>
              <a:custGeom>
                <a:avLst/>
                <a:gdLst/>
                <a:ahLst/>
                <a:cxnLst/>
                <a:pathLst>
                  <a:path w="99" h="27">
                    <a:moveTo>
                      <a:pt x="0" y="0"/>
                    </a:moveTo>
                    <a:cubicBezTo>
                      <a:pt x="36" y="27"/>
                      <a:pt x="40" y="18"/>
                      <a:pt x="99" y="18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4267" name="Freeform 4266"/>
              <p:cNvSpPr>
                <a:spLocks noChangeAspect="1"/>
              </p:cNvSpPr>
              <p:nvPr/>
            </p:nvSpPr>
            <p:spPr>
              <a:xfrm>
                <a:off x="7293" y="8814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268" name="Freeform 4267"/>
              <p:cNvSpPr>
                <a:spLocks noChangeAspect="1"/>
              </p:cNvSpPr>
              <p:nvPr/>
            </p:nvSpPr>
            <p:spPr>
              <a:xfrm>
                <a:off x="7290" y="8865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4269" name="Freeform 4268"/>
              <p:cNvSpPr>
                <a:spLocks noChangeAspect="1"/>
              </p:cNvSpPr>
              <p:nvPr/>
            </p:nvSpPr>
            <p:spPr>
              <a:xfrm>
                <a:off x="7338" y="8936"/>
                <a:ext cx="99" cy="27"/>
              </a:xfrm>
              <a:custGeom>
                <a:avLst/>
                <a:gdLst/>
                <a:ahLst/>
                <a:cxnLst/>
                <a:pathLst>
                  <a:path w="99" h="27">
                    <a:moveTo>
                      <a:pt x="0" y="0"/>
                    </a:moveTo>
                    <a:cubicBezTo>
                      <a:pt x="36" y="27"/>
                      <a:pt x="40" y="18"/>
                      <a:pt x="99" y="18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270" name="Freeform 4269"/>
              <p:cNvSpPr>
                <a:spLocks noChangeAspect="1"/>
              </p:cNvSpPr>
              <p:nvPr/>
            </p:nvSpPr>
            <p:spPr>
              <a:xfrm>
                <a:off x="7365" y="8963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4271" name="Freeform 4270"/>
              <p:cNvSpPr>
                <a:spLocks noChangeAspect="1"/>
              </p:cNvSpPr>
              <p:nvPr/>
            </p:nvSpPr>
            <p:spPr>
              <a:xfrm>
                <a:off x="7362" y="9014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4272" name="Freeform 4271"/>
            <p:cNvSpPr>
              <a:spLocks noChangeAspect="1"/>
            </p:cNvSpPr>
            <p:nvPr/>
          </p:nvSpPr>
          <p:spPr>
            <a:xfrm>
              <a:off x="7532" y="8036"/>
              <a:ext cx="99" cy="27"/>
            </a:xfrm>
            <a:custGeom>
              <a:avLst/>
              <a:gdLst/>
              <a:ahLst/>
              <a:cxnLst/>
              <a:pathLst>
                <a:path w="99" h="27">
                  <a:moveTo>
                    <a:pt x="0" y="0"/>
                  </a:moveTo>
                  <a:cubicBezTo>
                    <a:pt x="36" y="27"/>
                    <a:pt x="40" y="18"/>
                    <a:pt x="99" y="18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73" name="Freeform 4272"/>
            <p:cNvSpPr>
              <a:spLocks noChangeAspect="1"/>
            </p:cNvSpPr>
            <p:nvPr/>
          </p:nvSpPr>
          <p:spPr>
            <a:xfrm>
              <a:off x="7492" y="8063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74" name="Freeform 4273"/>
            <p:cNvSpPr>
              <a:spLocks noChangeAspect="1"/>
            </p:cNvSpPr>
            <p:nvPr/>
          </p:nvSpPr>
          <p:spPr>
            <a:xfrm>
              <a:off x="7459" y="8090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  <a:effectLst>
              <a:outerShdw dist="35921" dir="2699999" algn="ctr" rotWithShape="0">
                <a:srgbClr val="000000"/>
              </a:outerShdw>
            </a:effectLst>
          </p:spPr>
          <p:txBody>
            <a:bodyPr/>
            <a:p>
              <a:endParaRPr lang="en-US"/>
            </a:p>
          </p:txBody>
        </p:sp>
        <p:sp>
          <p:nvSpPr>
            <p:cNvPr id="4275" name="Freeform 4274"/>
            <p:cNvSpPr>
              <a:spLocks noChangeAspect="1"/>
            </p:cNvSpPr>
            <p:nvPr/>
          </p:nvSpPr>
          <p:spPr>
            <a:xfrm>
              <a:off x="7516" y="7974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  <a:effectLst>
              <a:outerShdw dist="35921" dir="2699999" algn="ctr" rotWithShape="0">
                <a:srgbClr val="000000"/>
              </a:outerShdw>
            </a:effectLst>
          </p:spPr>
          <p:txBody>
            <a:bodyPr/>
            <a:p>
              <a:endParaRPr lang="en-US"/>
            </a:p>
          </p:txBody>
        </p:sp>
        <p:sp>
          <p:nvSpPr>
            <p:cNvPr id="4276" name="Freeform 4275"/>
            <p:cNvSpPr>
              <a:spLocks noChangeAspect="1"/>
            </p:cNvSpPr>
            <p:nvPr/>
          </p:nvSpPr>
          <p:spPr>
            <a:xfrm>
              <a:off x="7332" y="8232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  <a:effectLst>
              <a:outerShdw dist="35921" dir="2699999" algn="ctr" rotWithShape="0">
                <a:srgbClr val="000000"/>
              </a:outerShdw>
            </a:effectLst>
          </p:spPr>
          <p:txBody>
            <a:bodyPr/>
            <a:p>
              <a:endParaRPr lang="en-US"/>
            </a:p>
          </p:txBody>
        </p:sp>
      </p:grpSp>
      <p:sp>
        <p:nvSpPr>
          <p:cNvPr id="4277" name="Freeform 4276"/>
          <p:cNvSpPr>
            <a:spLocks noChangeAspect="1"/>
          </p:cNvSpPr>
          <p:nvPr/>
        </p:nvSpPr>
        <p:spPr>
          <a:xfrm>
            <a:off x="4959350" y="6324600"/>
            <a:ext cx="755650" cy="215900"/>
          </a:xfrm>
          <a:custGeom>
            <a:avLst/>
            <a:gdLst/>
            <a:ahLst/>
            <a:cxnLst/>
            <a:pathLst>
              <a:path w="630" h="538">
                <a:moveTo>
                  <a:pt x="370" y="0"/>
                </a:moveTo>
                <a:cubicBezTo>
                  <a:pt x="323" y="3"/>
                  <a:pt x="276" y="2"/>
                  <a:pt x="230" y="10"/>
                </a:cubicBezTo>
                <a:cubicBezTo>
                  <a:pt x="183" y="18"/>
                  <a:pt x="189" y="76"/>
                  <a:pt x="170" y="90"/>
                </a:cubicBezTo>
                <a:cubicBezTo>
                  <a:pt x="142" y="110"/>
                  <a:pt x="76" y="121"/>
                  <a:pt x="40" y="130"/>
                </a:cubicBezTo>
                <a:cubicBezTo>
                  <a:pt x="33" y="140"/>
                  <a:pt x="25" y="149"/>
                  <a:pt x="20" y="160"/>
                </a:cubicBezTo>
                <a:cubicBezTo>
                  <a:pt x="11" y="179"/>
                  <a:pt x="0" y="220"/>
                  <a:pt x="0" y="220"/>
                </a:cubicBezTo>
                <a:cubicBezTo>
                  <a:pt x="9" y="275"/>
                  <a:pt x="6" y="302"/>
                  <a:pt x="60" y="320"/>
                </a:cubicBezTo>
                <a:cubicBezTo>
                  <a:pt x="70" y="389"/>
                  <a:pt x="79" y="446"/>
                  <a:pt x="140" y="490"/>
                </a:cubicBezTo>
                <a:cubicBezTo>
                  <a:pt x="162" y="506"/>
                  <a:pt x="188" y="515"/>
                  <a:pt x="210" y="530"/>
                </a:cubicBezTo>
                <a:cubicBezTo>
                  <a:pt x="361" y="516"/>
                  <a:pt x="292" y="538"/>
                  <a:pt x="370" y="460"/>
                </a:cubicBezTo>
                <a:cubicBezTo>
                  <a:pt x="373" y="433"/>
                  <a:pt x="358" y="395"/>
                  <a:pt x="380" y="380"/>
                </a:cubicBezTo>
                <a:cubicBezTo>
                  <a:pt x="421" y="351"/>
                  <a:pt x="482" y="376"/>
                  <a:pt x="530" y="360"/>
                </a:cubicBezTo>
                <a:cubicBezTo>
                  <a:pt x="570" y="320"/>
                  <a:pt x="598" y="268"/>
                  <a:pt x="630" y="220"/>
                </a:cubicBezTo>
                <a:cubicBezTo>
                  <a:pt x="585" y="205"/>
                  <a:pt x="535" y="215"/>
                  <a:pt x="490" y="200"/>
                </a:cubicBezTo>
                <a:cubicBezTo>
                  <a:pt x="480" y="197"/>
                  <a:pt x="483" y="180"/>
                  <a:pt x="480" y="170"/>
                </a:cubicBezTo>
                <a:cubicBezTo>
                  <a:pt x="463" y="101"/>
                  <a:pt x="483" y="139"/>
                  <a:pt x="450" y="90"/>
                </a:cubicBezTo>
                <a:cubicBezTo>
                  <a:pt x="427" y="93"/>
                  <a:pt x="402" y="108"/>
                  <a:pt x="380" y="100"/>
                </a:cubicBezTo>
                <a:cubicBezTo>
                  <a:pt x="322" y="78"/>
                  <a:pt x="398" y="41"/>
                  <a:pt x="400" y="40"/>
                </a:cubicBezTo>
                <a:cubicBezTo>
                  <a:pt x="361" y="27"/>
                  <a:pt x="370" y="41"/>
                  <a:pt x="370" y="0"/>
                </a:cubicBezTo>
                <a:close/>
              </a:path>
            </a:pathLst>
          </a:custGeom>
          <a:solidFill>
            <a:srgbClr val="FF0000">
              <a:alpha val="100000"/>
            </a:srgbClr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4278" name="Group 4277"/>
          <p:cNvGrpSpPr/>
          <p:nvPr/>
        </p:nvGrpSpPr>
        <p:grpSpPr>
          <a:xfrm>
            <a:off x="5105400" y="1752600"/>
            <a:ext cx="665163" cy="4397375"/>
            <a:chOff x="3216" y="1104"/>
            <a:chExt cx="419" cy="2770"/>
          </a:xfrm>
        </p:grpSpPr>
        <p:grpSp>
          <p:nvGrpSpPr>
            <p:cNvPr id="4279" name="Group 4278"/>
            <p:cNvGrpSpPr>
              <a:grpSpLocks noChangeAspect="1"/>
            </p:cNvGrpSpPr>
            <p:nvPr/>
          </p:nvGrpSpPr>
          <p:grpSpPr>
            <a:xfrm rot="-27362900">
              <a:off x="1998" y="2322"/>
              <a:ext cx="2770" cy="334"/>
              <a:chOff x="5593" y="8617"/>
              <a:chExt cx="3021" cy="365"/>
            </a:xfrm>
          </p:grpSpPr>
          <p:sp>
            <p:nvSpPr>
              <p:cNvPr id="4280" name="Freeform 4279"/>
              <p:cNvSpPr>
                <a:spLocks noChangeAspect="1"/>
              </p:cNvSpPr>
              <p:nvPr/>
            </p:nvSpPr>
            <p:spPr>
              <a:xfrm>
                <a:off x="5593" y="8617"/>
                <a:ext cx="572" cy="365"/>
              </a:xfrm>
              <a:custGeom>
                <a:avLst/>
                <a:gdLst/>
                <a:ahLst/>
                <a:cxnLst/>
                <a:pathLst>
                  <a:path w="572" h="365">
                    <a:moveTo>
                      <a:pt x="562" y="173"/>
                    </a:moveTo>
                    <a:cubicBezTo>
                      <a:pt x="533" y="131"/>
                      <a:pt x="450" y="65"/>
                      <a:pt x="388" y="39"/>
                    </a:cubicBezTo>
                    <a:cubicBezTo>
                      <a:pt x="325" y="13"/>
                      <a:pt x="244" y="0"/>
                      <a:pt x="187" y="15"/>
                    </a:cubicBezTo>
                    <a:cubicBezTo>
                      <a:pt x="130" y="31"/>
                      <a:pt x="72" y="89"/>
                      <a:pt x="45" y="134"/>
                    </a:cubicBezTo>
                    <a:cubicBezTo>
                      <a:pt x="18" y="178"/>
                      <a:pt x="0" y="267"/>
                      <a:pt x="21" y="287"/>
                    </a:cubicBezTo>
                    <a:cubicBezTo>
                      <a:pt x="43" y="307"/>
                      <a:pt x="131" y="249"/>
                      <a:pt x="175" y="252"/>
                    </a:cubicBezTo>
                    <a:cubicBezTo>
                      <a:pt x="219" y="254"/>
                      <a:pt x="251" y="287"/>
                      <a:pt x="281" y="304"/>
                    </a:cubicBezTo>
                    <a:cubicBezTo>
                      <a:pt x="312" y="320"/>
                      <a:pt x="337" y="340"/>
                      <a:pt x="359" y="350"/>
                    </a:cubicBezTo>
                    <a:cubicBezTo>
                      <a:pt x="382" y="359"/>
                      <a:pt x="398" y="365"/>
                      <a:pt x="420" y="364"/>
                    </a:cubicBezTo>
                    <a:cubicBezTo>
                      <a:pt x="442" y="363"/>
                      <a:pt x="468" y="365"/>
                      <a:pt x="491" y="344"/>
                    </a:cubicBezTo>
                    <a:cubicBezTo>
                      <a:pt x="514" y="323"/>
                      <a:pt x="548" y="267"/>
                      <a:pt x="560" y="239"/>
                    </a:cubicBezTo>
                    <a:cubicBezTo>
                      <a:pt x="572" y="211"/>
                      <a:pt x="562" y="187"/>
                      <a:pt x="562" y="173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969696">
                      <a:alpha val="100000"/>
                    </a:srgbClr>
                  </a:gs>
                  <a:gs pos="100000">
                    <a:schemeClr val="tx1">
                      <a:alpha val="100000"/>
                    </a:schemeClr>
                  </a:gs>
                </a:gsLst>
                <a:path path="rect">
                  <a:fillToRect l="100000" b="100000"/>
                </a:path>
                <a:tileRect/>
              </a:gradFill>
              <a:ln w="2857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grpSp>
            <p:nvGrpSpPr>
              <p:cNvPr id="4281" name="Group 4280"/>
              <p:cNvGrpSpPr>
                <a:grpSpLocks noChangeAspect="1"/>
              </p:cNvGrpSpPr>
              <p:nvPr/>
            </p:nvGrpSpPr>
            <p:grpSpPr>
              <a:xfrm>
                <a:off x="6123" y="8704"/>
                <a:ext cx="2491" cy="238"/>
                <a:chOff x="5799" y="8704"/>
                <a:chExt cx="2491" cy="238"/>
              </a:xfrm>
            </p:grpSpPr>
            <p:sp>
              <p:nvSpPr>
                <p:cNvPr id="4282" name="Freeform 4281"/>
                <p:cNvSpPr>
                  <a:spLocks noChangeAspect="1"/>
                </p:cNvSpPr>
                <p:nvPr/>
              </p:nvSpPr>
              <p:spPr>
                <a:xfrm rot="-183170">
                  <a:off x="6233" y="8708"/>
                  <a:ext cx="2057" cy="125"/>
                </a:xfrm>
                <a:custGeom>
                  <a:avLst/>
                  <a:gdLst/>
                  <a:ahLst/>
                  <a:cxnLst/>
                  <a:pathLst>
                    <a:path w="2057" h="180">
                      <a:moveTo>
                        <a:pt x="0" y="180"/>
                      </a:moveTo>
                      <a:lnTo>
                        <a:pt x="0" y="0"/>
                      </a:lnTo>
                      <a:lnTo>
                        <a:pt x="2057" y="180"/>
                      </a:lnTo>
                      <a:lnTo>
                        <a:pt x="0" y="180"/>
                      </a:lnTo>
                      <a:close/>
                    </a:path>
                  </a:pathLst>
                </a:custGeom>
                <a:solidFill>
                  <a:srgbClr val="CC6600">
                    <a:alpha val="100000"/>
                  </a:srgbClr>
                </a:solidFill>
                <a:ln w="2857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83" name="Rounded Rectangle 4282"/>
                <p:cNvSpPr>
                  <a:spLocks noChangeAspect="1"/>
                </p:cNvSpPr>
                <p:nvPr/>
              </p:nvSpPr>
              <p:spPr>
                <a:xfrm rot="-79431">
                  <a:off x="5950" y="8733"/>
                  <a:ext cx="374" cy="180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CC66"/>
                </a:solidFill>
                <a:ln w="2857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84" name="Flowchart: Terminator 4283"/>
                <p:cNvSpPr>
                  <a:spLocks noChangeAspect="1"/>
                </p:cNvSpPr>
                <p:nvPr/>
              </p:nvSpPr>
              <p:spPr>
                <a:xfrm>
                  <a:off x="5799" y="8704"/>
                  <a:ext cx="187" cy="238"/>
                </a:xfrm>
                <a:prstGeom prst="flowChartTerminator">
                  <a:avLst/>
                </a:prstGeom>
                <a:solidFill>
                  <a:srgbClr val="FFCC00"/>
                </a:solidFill>
                <a:ln w="28575" cap="flat" cmpd="sng">
                  <a:solidFill>
                    <a:srgbClr val="000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</p:grpSp>
        <p:sp>
          <p:nvSpPr>
            <p:cNvPr id="4285" name="Freeform 4284"/>
            <p:cNvSpPr/>
            <p:nvPr/>
          </p:nvSpPr>
          <p:spPr>
            <a:xfrm>
              <a:off x="3407" y="3609"/>
              <a:ext cx="228" cy="252"/>
            </a:xfrm>
            <a:custGeom>
              <a:avLst/>
              <a:gdLst/>
              <a:ahLst/>
              <a:cxnLst/>
              <a:pathLst>
                <a:path w="228" h="252">
                  <a:moveTo>
                    <a:pt x="180" y="42"/>
                  </a:moveTo>
                  <a:cubicBezTo>
                    <a:pt x="178" y="48"/>
                    <a:pt x="177" y="53"/>
                    <a:pt x="171" y="57"/>
                  </a:cubicBezTo>
                  <a:cubicBezTo>
                    <a:pt x="156" y="94"/>
                    <a:pt x="171" y="125"/>
                    <a:pt x="193" y="152"/>
                  </a:cubicBezTo>
                  <a:cubicBezTo>
                    <a:pt x="196" y="162"/>
                    <a:pt x="200" y="168"/>
                    <a:pt x="204" y="177"/>
                  </a:cubicBezTo>
                  <a:cubicBezTo>
                    <a:pt x="207" y="191"/>
                    <a:pt x="228" y="225"/>
                    <a:pt x="211" y="234"/>
                  </a:cubicBezTo>
                  <a:cubicBezTo>
                    <a:pt x="194" y="243"/>
                    <a:pt x="198" y="252"/>
                    <a:pt x="99" y="233"/>
                  </a:cubicBezTo>
                  <a:cubicBezTo>
                    <a:pt x="0" y="214"/>
                    <a:pt x="80" y="220"/>
                    <a:pt x="70" y="218"/>
                  </a:cubicBezTo>
                  <a:cubicBezTo>
                    <a:pt x="55" y="210"/>
                    <a:pt x="41" y="198"/>
                    <a:pt x="25" y="192"/>
                  </a:cubicBezTo>
                  <a:cubicBezTo>
                    <a:pt x="22" y="185"/>
                    <a:pt x="20" y="180"/>
                    <a:pt x="13" y="176"/>
                  </a:cubicBezTo>
                  <a:cubicBezTo>
                    <a:pt x="12" y="169"/>
                    <a:pt x="9" y="163"/>
                    <a:pt x="18" y="161"/>
                  </a:cubicBezTo>
                  <a:cubicBezTo>
                    <a:pt x="20" y="146"/>
                    <a:pt x="23" y="159"/>
                    <a:pt x="36" y="162"/>
                  </a:cubicBezTo>
                  <a:cubicBezTo>
                    <a:pt x="54" y="171"/>
                    <a:pt x="45" y="144"/>
                    <a:pt x="48" y="132"/>
                  </a:cubicBezTo>
                  <a:cubicBezTo>
                    <a:pt x="48" y="131"/>
                    <a:pt x="64" y="120"/>
                    <a:pt x="66" y="119"/>
                  </a:cubicBezTo>
                  <a:cubicBezTo>
                    <a:pt x="70" y="125"/>
                    <a:pt x="71" y="128"/>
                    <a:pt x="78" y="131"/>
                  </a:cubicBezTo>
                  <a:cubicBezTo>
                    <a:pt x="101" y="126"/>
                    <a:pt x="105" y="130"/>
                    <a:pt x="111" y="111"/>
                  </a:cubicBezTo>
                  <a:cubicBezTo>
                    <a:pt x="112" y="80"/>
                    <a:pt x="103" y="74"/>
                    <a:pt x="120" y="60"/>
                  </a:cubicBezTo>
                  <a:cubicBezTo>
                    <a:pt x="121" y="53"/>
                    <a:pt x="126" y="41"/>
                    <a:pt x="126" y="41"/>
                  </a:cubicBezTo>
                  <a:cubicBezTo>
                    <a:pt x="127" y="33"/>
                    <a:pt x="129" y="23"/>
                    <a:pt x="136" y="18"/>
                  </a:cubicBezTo>
                  <a:cubicBezTo>
                    <a:pt x="141" y="26"/>
                    <a:pt x="141" y="32"/>
                    <a:pt x="142" y="41"/>
                  </a:cubicBezTo>
                  <a:cubicBezTo>
                    <a:pt x="152" y="37"/>
                    <a:pt x="151" y="34"/>
                    <a:pt x="157" y="26"/>
                  </a:cubicBezTo>
                  <a:cubicBezTo>
                    <a:pt x="159" y="17"/>
                    <a:pt x="159" y="13"/>
                    <a:pt x="168" y="11"/>
                  </a:cubicBezTo>
                  <a:cubicBezTo>
                    <a:pt x="169" y="10"/>
                    <a:pt x="180" y="0"/>
                    <a:pt x="181" y="0"/>
                  </a:cubicBezTo>
                  <a:cubicBezTo>
                    <a:pt x="183" y="0"/>
                    <a:pt x="179" y="3"/>
                    <a:pt x="178" y="5"/>
                  </a:cubicBezTo>
                  <a:cubicBezTo>
                    <a:pt x="169" y="18"/>
                    <a:pt x="173" y="9"/>
                    <a:pt x="169" y="18"/>
                  </a:cubicBezTo>
                  <a:cubicBezTo>
                    <a:pt x="171" y="44"/>
                    <a:pt x="163" y="40"/>
                    <a:pt x="180" y="42"/>
                  </a:cubicBezTo>
                  <a:close/>
                </a:path>
              </a:pathLst>
            </a:custGeom>
            <a:solidFill>
              <a:srgbClr val="FF0000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4286" name="Rectangle 4285"/>
          <p:cNvSpPr/>
          <p:nvPr/>
        </p:nvSpPr>
        <p:spPr>
          <a:xfrm>
            <a:off x="3886200" y="990600"/>
            <a:ext cx="1981200" cy="6096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  <a:normAutofit/>
          </a:bodyPr>
          <a:p>
            <a:pPr algn="ctr"/>
            <a:r>
              <a:rPr 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pattFill prst="pct90">
                  <a:fgClr>
                    <a:srgbClr val="FF0000"/>
                  </a:fgClr>
                  <a:bgClr>
                    <a:srgbClr val="FFFFFF"/>
                  </a:bgClr>
                </a:pattFill>
                <a:latin typeface="Arial Rounded MT Bold" pitchFamily="34" charset="0"/>
                <a:ea typeface="Arial Rounded MT Bold" pitchFamily="34" charset="0"/>
              </a:rPr>
              <a:t>Well done!</a:t>
            </a:r>
            <a:endParaRPr lang="en-US" sz="36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pattFill prst="pct90">
                <a:fgClr>
                  <a:srgbClr val="FF0000"/>
                </a:fgClr>
                <a:bgClr>
                  <a:srgbClr val="FFFFFF"/>
                </a:bgClr>
              </a:pattFill>
              <a:latin typeface="Arial Rounded MT Bold" pitchFamily="34" charset="0"/>
              <a:ea typeface="Arial Rounded MT Bold" pitchFamily="34" charset="0"/>
            </a:endParaRPr>
          </a:p>
        </p:txBody>
      </p:sp>
      <p:sp>
        <p:nvSpPr>
          <p:cNvPr id="4287" name="Rectangle 4286"/>
          <p:cNvSpPr/>
          <p:nvPr/>
        </p:nvSpPr>
        <p:spPr>
          <a:xfrm>
            <a:off x="685800" y="5943600"/>
            <a:ext cx="762000" cy="212725"/>
          </a:xfrm>
          <a:prstGeom prst="rect">
            <a:avLst/>
          </a:prstGeom>
        </p:spPr>
        <p:txBody>
          <a:bodyPr wrap="none" fromWordArt="1">
            <a:prstTxWarp prst="textCurveDown">
              <a:avLst>
                <a:gd name="adj" fmla="val 43477"/>
              </a:avLst>
            </a:prstTxWarp>
            <a:normAutofit/>
          </a:bodyPr>
          <a:p>
            <a:pPr algn="ctr"/>
            <a:r>
              <a:rPr 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CC00"/>
                </a:solidFill>
                <a:latin typeface="Arial Black" panose="020B0A04020102020204" charset="0"/>
                <a:ea typeface="Arial Black" panose="020B0A04020102020204" charset="0"/>
              </a:rPr>
              <a:t>Paint</a:t>
            </a:r>
            <a:endParaRPr lang="en-US" sz="36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CC00"/>
              </a:solidFill>
              <a:latin typeface="Arial Black" panose="020B0A04020102020204" charset="0"/>
              <a:ea typeface="Arial Black" panose="020B0A04020102020204" charset="0"/>
            </a:endParaRPr>
          </a:p>
        </p:txBody>
      </p:sp>
      <p:sp>
        <p:nvSpPr>
          <p:cNvPr id="4288" name="Right Arrow 4287">
            <a:hlinkClick r:id="" action="ppaction://hlinkshowjump?jump=nextslide"/>
          </p:cNvPr>
          <p:cNvSpPr/>
          <p:nvPr/>
        </p:nvSpPr>
        <p:spPr>
          <a:xfrm>
            <a:off x="8305800" y="6172200"/>
            <a:ext cx="609600" cy="533400"/>
          </a:xfrm>
          <a:prstGeom prst="rightArrow">
            <a:avLst>
              <a:gd name="adj1" fmla="val 50000"/>
              <a:gd name="adj2" fmla="val 61306"/>
            </a:avLst>
          </a:prstGeom>
          <a:pattFill prst="pct90">
            <a:fgClr>
              <a:srgbClr val="FF0000"/>
            </a:fgClr>
            <a:bgClr>
              <a:schemeClr val="bg1"/>
            </a:bgClr>
          </a:patt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2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2000" fill="hold"/>
                                        <p:tgtEl>
                                          <p:spTgt spid="42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42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42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000" fill="hold"/>
                                        <p:tgtEl>
                                          <p:spTgt spid="42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42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42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2000" fill="hold"/>
                                        <p:tgtEl>
                                          <p:spTgt spid="4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3" dur="2000" fill="hold"/>
                                        <p:tgtEl>
                                          <p:spTgt spid="4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42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2000" fill="hold"/>
                                        <p:tgtEl>
                                          <p:spTgt spid="42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7" dur="2000" fill="hold"/>
                                        <p:tgtEl>
                                          <p:spTgt spid="42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42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2000" fill="hold"/>
                                        <p:tgtEl>
                                          <p:spTgt spid="42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1" dur="2000" fill="hold"/>
                                        <p:tgtEl>
                                          <p:spTgt spid="42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2000" fill="hold"/>
                                        <p:tgtEl>
                                          <p:spTgt spid="42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000" fill="hold"/>
                                        <p:tgtEl>
                                          <p:spTgt spid="4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4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42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000"/>
                            </p:stCondLst>
                            <p:childTnLst>
                              <p:par>
                                <p:cTn id="5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4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34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42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42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35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42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42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36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42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42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37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42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42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38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42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>
                      <p:stCondLst>
                        <p:cond delay="0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4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39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42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42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41"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42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42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45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42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42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43"/>
                  </p:tgtEl>
                </p:cond>
              </p:nextCondLst>
            </p:seq>
            <p:seq concurrent="1" nextAc="seek">
              <p:cTn id="108" restart="whenNotActive" fill="hold" evtFilter="cancelBubble" nodeType="interactiveSeq">
                <p:stCondLst>
                  <p:cond evt="onClick" delay="0">
                    <p:tgtEl>
                      <p:spTgt spid="42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9" fill="hold">
                      <p:stCondLst>
                        <p:cond delay="0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42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42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42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42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40"/>
                  </p:tgtEl>
                </p:cond>
              </p:nextCondLst>
            </p:seq>
            <p:seq concurrent="1" nextAc="seek">
              <p:cTn id="120" restart="whenNotActive" fill="hold" evtFilter="cancelBubble" nodeType="interactiveSeq">
                <p:stCondLst>
                  <p:cond evt="onClick" delay="0">
                    <p:tgtEl>
                      <p:spTgt spid="42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1" fill="hold">
                      <p:stCondLst>
                        <p:cond delay="0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42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44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Rectangle 51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pattFill prst="dotGrid">
            <a:fgClr>
              <a:schemeClr val="accent1"/>
            </a:fgClr>
            <a:bgClr>
              <a:schemeClr val="bg1"/>
            </a:bgClr>
          </a:pattFill>
          <a:ln w="152400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5123" name="Freeform 5122"/>
          <p:cNvSpPr>
            <a:spLocks noChangeAspect="1"/>
          </p:cNvSpPr>
          <p:nvPr/>
        </p:nvSpPr>
        <p:spPr>
          <a:xfrm>
            <a:off x="1728788" y="5848350"/>
            <a:ext cx="1249362" cy="704850"/>
          </a:xfrm>
          <a:custGeom>
            <a:avLst/>
            <a:gdLst/>
            <a:ahLst/>
            <a:cxnLst/>
            <a:pathLst>
              <a:path w="826" h="466">
                <a:moveTo>
                  <a:pt x="490" y="20"/>
                </a:moveTo>
                <a:cubicBezTo>
                  <a:pt x="378" y="28"/>
                  <a:pt x="116" y="49"/>
                  <a:pt x="58" y="116"/>
                </a:cubicBezTo>
                <a:cubicBezTo>
                  <a:pt x="0" y="183"/>
                  <a:pt x="17" y="378"/>
                  <a:pt x="143" y="422"/>
                </a:cubicBezTo>
                <a:cubicBezTo>
                  <a:pt x="269" y="466"/>
                  <a:pt x="496" y="442"/>
                  <a:pt x="634" y="404"/>
                </a:cubicBezTo>
                <a:cubicBezTo>
                  <a:pt x="772" y="366"/>
                  <a:pt x="826" y="136"/>
                  <a:pt x="730" y="68"/>
                </a:cubicBezTo>
                <a:cubicBezTo>
                  <a:pt x="634" y="0"/>
                  <a:pt x="602" y="12"/>
                  <a:pt x="490" y="20"/>
                </a:cubicBezTo>
                <a:close/>
              </a:path>
            </a:pathLst>
          </a:custGeom>
          <a:gradFill rotWithShape="1">
            <a:gsLst>
              <a:gs pos="0">
                <a:srgbClr val="000000">
                  <a:alpha val="100000"/>
                </a:srgbClr>
              </a:gs>
              <a:gs pos="39999">
                <a:srgbClr val="0A128C">
                  <a:alpha val="100000"/>
                </a:srgbClr>
              </a:gs>
              <a:gs pos="70000">
                <a:srgbClr val="181CC7">
                  <a:alpha val="100000"/>
                </a:srgbClr>
              </a:gs>
              <a:gs pos="88000">
                <a:srgbClr val="7005D4">
                  <a:alpha val="100000"/>
                </a:srgbClr>
              </a:gs>
              <a:gs pos="100000">
                <a:srgbClr val="8C3D91">
                  <a:alpha val="100000"/>
                </a:srgbClr>
              </a:gs>
            </a:gsLst>
            <a:path path="rect">
              <a:fillToRect l="100000" t="100000"/>
            </a:path>
            <a:tileRect/>
          </a:gra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5124" name="Freeform 5123"/>
          <p:cNvSpPr>
            <a:spLocks noChangeAspect="1"/>
          </p:cNvSpPr>
          <p:nvPr/>
        </p:nvSpPr>
        <p:spPr>
          <a:xfrm rot="-565887">
            <a:off x="3333750" y="5489575"/>
            <a:ext cx="1252538" cy="917575"/>
          </a:xfrm>
          <a:custGeom>
            <a:avLst/>
            <a:gdLst/>
            <a:ahLst/>
            <a:cxnLst/>
            <a:pathLst>
              <a:path w="828" h="607">
                <a:moveTo>
                  <a:pt x="252" y="169"/>
                </a:moveTo>
                <a:cubicBezTo>
                  <a:pt x="362" y="141"/>
                  <a:pt x="538" y="0"/>
                  <a:pt x="718" y="130"/>
                </a:cubicBezTo>
                <a:cubicBezTo>
                  <a:pt x="828" y="223"/>
                  <a:pt x="777" y="350"/>
                  <a:pt x="644" y="428"/>
                </a:cubicBezTo>
                <a:cubicBezTo>
                  <a:pt x="511" y="506"/>
                  <a:pt x="438" y="545"/>
                  <a:pt x="266" y="576"/>
                </a:cubicBezTo>
                <a:cubicBezTo>
                  <a:pt x="94" y="607"/>
                  <a:pt x="0" y="393"/>
                  <a:pt x="59" y="297"/>
                </a:cubicBezTo>
                <a:cubicBezTo>
                  <a:pt x="119" y="200"/>
                  <a:pt x="151" y="200"/>
                  <a:pt x="252" y="169"/>
                </a:cubicBezTo>
                <a:close/>
              </a:path>
            </a:pathLst>
          </a:custGeom>
          <a:gradFill rotWithShape="1">
            <a:gsLst>
              <a:gs pos="0">
                <a:srgbClr val="000000">
                  <a:alpha val="100000"/>
                </a:srgbClr>
              </a:gs>
              <a:gs pos="39999">
                <a:srgbClr val="0A128C">
                  <a:alpha val="100000"/>
                </a:srgbClr>
              </a:gs>
              <a:gs pos="70000">
                <a:srgbClr val="181CC7">
                  <a:alpha val="100000"/>
                </a:srgbClr>
              </a:gs>
              <a:gs pos="88000">
                <a:srgbClr val="7005D4">
                  <a:alpha val="100000"/>
                </a:srgbClr>
              </a:gs>
              <a:gs pos="100000">
                <a:srgbClr val="8C3D91">
                  <a:alpha val="100000"/>
                </a:srgbClr>
              </a:gs>
            </a:gsLst>
            <a:path path="rect">
              <a:fillToRect t="100000" r="100000"/>
            </a:path>
            <a:tileRect/>
          </a:gra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5125" name="Group 5124"/>
          <p:cNvGrpSpPr/>
          <p:nvPr/>
        </p:nvGrpSpPr>
        <p:grpSpPr>
          <a:xfrm>
            <a:off x="217488" y="947738"/>
            <a:ext cx="4735512" cy="5299075"/>
            <a:chOff x="137" y="597"/>
            <a:chExt cx="2983" cy="3338"/>
          </a:xfrm>
        </p:grpSpPr>
        <p:grpSp>
          <p:nvGrpSpPr>
            <p:cNvPr id="5126" name="Group 5125"/>
            <p:cNvGrpSpPr>
              <a:grpSpLocks noChangeAspect="1"/>
            </p:cNvGrpSpPr>
            <p:nvPr/>
          </p:nvGrpSpPr>
          <p:grpSpPr>
            <a:xfrm rot="466985">
              <a:off x="1052" y="597"/>
              <a:ext cx="1450" cy="1647"/>
              <a:chOff x="2304" y="405"/>
              <a:chExt cx="2972" cy="3377"/>
            </a:xfrm>
          </p:grpSpPr>
          <p:grpSp>
            <p:nvGrpSpPr>
              <p:cNvPr id="5127" name="Group 5126"/>
              <p:cNvGrpSpPr>
                <a:grpSpLocks noChangeAspect="1"/>
              </p:cNvGrpSpPr>
              <p:nvPr/>
            </p:nvGrpSpPr>
            <p:grpSpPr>
              <a:xfrm>
                <a:off x="2304" y="405"/>
                <a:ext cx="2972" cy="3377"/>
                <a:chOff x="2304" y="405"/>
                <a:chExt cx="2972" cy="3377"/>
              </a:xfrm>
            </p:grpSpPr>
            <p:grpSp>
              <p:nvGrpSpPr>
                <p:cNvPr id="5128" name="Group 5127"/>
                <p:cNvGrpSpPr>
                  <a:grpSpLocks noChangeAspect="1"/>
                </p:cNvGrpSpPr>
                <p:nvPr/>
              </p:nvGrpSpPr>
              <p:grpSpPr>
                <a:xfrm>
                  <a:off x="2304" y="405"/>
                  <a:ext cx="2972" cy="3377"/>
                  <a:chOff x="2304" y="405"/>
                  <a:chExt cx="2972" cy="3377"/>
                </a:xfrm>
              </p:grpSpPr>
              <p:grpSp>
                <p:nvGrpSpPr>
                  <p:cNvPr id="5129" name="Group 5128"/>
                  <p:cNvGrpSpPr>
                    <a:grpSpLocks noChangeAspect="1"/>
                  </p:cNvGrpSpPr>
                  <p:nvPr/>
                </p:nvGrpSpPr>
                <p:grpSpPr>
                  <a:xfrm>
                    <a:off x="2736" y="1968"/>
                    <a:ext cx="2172" cy="1814"/>
                    <a:chOff x="2736" y="1930"/>
                    <a:chExt cx="2172" cy="1814"/>
                  </a:xfrm>
                </p:grpSpPr>
                <p:sp>
                  <p:nvSpPr>
                    <p:cNvPr id="5130" name="Freeform 5129"/>
                    <p:cNvSpPr>
                      <a:spLocks noChangeAspect="1"/>
                    </p:cNvSpPr>
                    <p:nvPr/>
                  </p:nvSpPr>
                  <p:spPr>
                    <a:xfrm>
                      <a:off x="4200" y="3228"/>
                      <a:ext cx="320" cy="516"/>
                    </a:xfrm>
                    <a:custGeom>
                      <a:avLst/>
                      <a:gdLst/>
                      <a:ahLst/>
                      <a:cxnLst/>
                      <a:pathLst>
                        <a:path w="320" h="516">
                          <a:moveTo>
                            <a:pt x="0" y="0"/>
                          </a:moveTo>
                          <a:lnTo>
                            <a:pt x="36" y="516"/>
                          </a:lnTo>
                          <a:lnTo>
                            <a:pt x="320" y="448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5131" name="Freeform 5130"/>
                    <p:cNvSpPr>
                      <a:spLocks noChangeAspect="1"/>
                    </p:cNvSpPr>
                    <p:nvPr/>
                  </p:nvSpPr>
                  <p:spPr>
                    <a:xfrm>
                      <a:off x="4332" y="3136"/>
                      <a:ext cx="320" cy="500"/>
                    </a:xfrm>
                    <a:custGeom>
                      <a:avLst/>
                      <a:gdLst/>
                      <a:ahLst/>
                      <a:cxnLst/>
                      <a:pathLst>
                        <a:path w="320" h="500">
                          <a:moveTo>
                            <a:pt x="0" y="0"/>
                          </a:moveTo>
                          <a:lnTo>
                            <a:pt x="112" y="500"/>
                          </a:lnTo>
                          <a:lnTo>
                            <a:pt x="320" y="448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5132" name="Freeform 5131"/>
                    <p:cNvSpPr>
                      <a:spLocks noChangeAspect="1"/>
                    </p:cNvSpPr>
                    <p:nvPr/>
                  </p:nvSpPr>
                  <p:spPr>
                    <a:xfrm>
                      <a:off x="4524" y="2848"/>
                      <a:ext cx="296" cy="580"/>
                    </a:xfrm>
                    <a:custGeom>
                      <a:avLst/>
                      <a:gdLst/>
                      <a:ahLst/>
                      <a:cxnLst/>
                      <a:pathLst>
                        <a:path w="296" h="580">
                          <a:moveTo>
                            <a:pt x="0" y="0"/>
                          </a:moveTo>
                          <a:lnTo>
                            <a:pt x="76" y="580"/>
                          </a:lnTo>
                          <a:lnTo>
                            <a:pt x="296" y="416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5133" name="Freeform 5132"/>
                    <p:cNvSpPr>
                      <a:spLocks noChangeAspect="1"/>
                    </p:cNvSpPr>
                    <p:nvPr/>
                  </p:nvSpPr>
                  <p:spPr>
                    <a:xfrm>
                      <a:off x="4492" y="2992"/>
                      <a:ext cx="292" cy="516"/>
                    </a:xfrm>
                    <a:custGeom>
                      <a:avLst/>
                      <a:gdLst/>
                      <a:ahLst/>
                      <a:cxnLst/>
                      <a:pathLst>
                        <a:path w="292" h="516">
                          <a:moveTo>
                            <a:pt x="0" y="0"/>
                          </a:moveTo>
                          <a:lnTo>
                            <a:pt x="36" y="516"/>
                          </a:lnTo>
                          <a:lnTo>
                            <a:pt x="292" y="496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5134" name="Freeform 5133"/>
                    <p:cNvSpPr>
                      <a:spLocks noChangeAspect="1"/>
                    </p:cNvSpPr>
                    <p:nvPr/>
                  </p:nvSpPr>
                  <p:spPr>
                    <a:xfrm>
                      <a:off x="4396" y="3040"/>
                      <a:ext cx="232" cy="516"/>
                    </a:xfrm>
                    <a:custGeom>
                      <a:avLst/>
                      <a:gdLst/>
                      <a:ahLst/>
                      <a:cxnLst/>
                      <a:pathLst>
                        <a:path w="232" h="516">
                          <a:moveTo>
                            <a:pt x="0" y="0"/>
                          </a:moveTo>
                          <a:lnTo>
                            <a:pt x="36" y="516"/>
                          </a:lnTo>
                          <a:lnTo>
                            <a:pt x="232" y="348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5135" name="Freeform 5134"/>
                    <p:cNvSpPr>
                      <a:spLocks noChangeAspect="1"/>
                    </p:cNvSpPr>
                    <p:nvPr/>
                  </p:nvSpPr>
                  <p:spPr>
                    <a:xfrm>
                      <a:off x="4180" y="3040"/>
                      <a:ext cx="328" cy="508"/>
                    </a:xfrm>
                    <a:custGeom>
                      <a:avLst/>
                      <a:gdLst/>
                      <a:ahLst/>
                      <a:cxnLst/>
                      <a:pathLst>
                        <a:path w="328" h="508">
                          <a:moveTo>
                            <a:pt x="8" y="0"/>
                          </a:moveTo>
                          <a:lnTo>
                            <a:pt x="0" y="508"/>
                          </a:lnTo>
                          <a:lnTo>
                            <a:pt x="328" y="448"/>
                          </a:lnTo>
                          <a:lnTo>
                            <a:pt x="8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5136" name="Freeform 5135"/>
                    <p:cNvSpPr>
                      <a:spLocks noChangeAspect="1"/>
                    </p:cNvSpPr>
                    <p:nvPr/>
                  </p:nvSpPr>
                  <p:spPr>
                    <a:xfrm>
                      <a:off x="2936" y="3040"/>
                      <a:ext cx="404" cy="540"/>
                    </a:xfrm>
                    <a:custGeom>
                      <a:avLst/>
                      <a:gdLst/>
                      <a:ahLst/>
                      <a:cxnLst/>
                      <a:pathLst>
                        <a:path w="404" h="540">
                          <a:moveTo>
                            <a:pt x="404" y="0"/>
                          </a:moveTo>
                          <a:lnTo>
                            <a:pt x="0" y="540"/>
                          </a:lnTo>
                          <a:lnTo>
                            <a:pt x="372" y="540"/>
                          </a:lnTo>
                          <a:lnTo>
                            <a:pt x="404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5137" name="Freeform 5136"/>
                    <p:cNvSpPr>
                      <a:spLocks noChangeAspect="1"/>
                    </p:cNvSpPr>
                    <p:nvPr/>
                  </p:nvSpPr>
                  <p:spPr>
                    <a:xfrm>
                      <a:off x="3324" y="3136"/>
                      <a:ext cx="308" cy="608"/>
                    </a:xfrm>
                    <a:custGeom>
                      <a:avLst/>
                      <a:gdLst/>
                      <a:ahLst/>
                      <a:cxnLst/>
                      <a:pathLst>
                        <a:path w="308" h="608">
                          <a:moveTo>
                            <a:pt x="208" y="0"/>
                          </a:moveTo>
                          <a:lnTo>
                            <a:pt x="0" y="608"/>
                          </a:lnTo>
                          <a:lnTo>
                            <a:pt x="308" y="460"/>
                          </a:lnTo>
                          <a:lnTo>
                            <a:pt x="208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5138" name="Freeform 5137"/>
                    <p:cNvSpPr>
                      <a:spLocks noChangeAspect="1"/>
                    </p:cNvSpPr>
                    <p:nvPr/>
                  </p:nvSpPr>
                  <p:spPr>
                    <a:xfrm>
                      <a:off x="2988" y="2896"/>
                      <a:ext cx="256" cy="684"/>
                    </a:xfrm>
                    <a:custGeom>
                      <a:avLst/>
                      <a:gdLst/>
                      <a:ahLst/>
                      <a:cxnLst/>
                      <a:pathLst>
                        <a:path w="256" h="684">
                          <a:moveTo>
                            <a:pt x="256" y="0"/>
                          </a:moveTo>
                          <a:lnTo>
                            <a:pt x="0" y="444"/>
                          </a:lnTo>
                          <a:lnTo>
                            <a:pt x="240" y="684"/>
                          </a:lnTo>
                          <a:lnTo>
                            <a:pt x="256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5139" name="Freeform 5138"/>
                    <p:cNvSpPr>
                      <a:spLocks noChangeAspect="1"/>
                    </p:cNvSpPr>
                    <p:nvPr/>
                  </p:nvSpPr>
                  <p:spPr>
                    <a:xfrm>
                      <a:off x="3112" y="3088"/>
                      <a:ext cx="400" cy="624"/>
                    </a:xfrm>
                    <a:custGeom>
                      <a:avLst/>
                      <a:gdLst/>
                      <a:ahLst/>
                      <a:cxnLst/>
                      <a:pathLst>
                        <a:path w="400" h="624">
                          <a:moveTo>
                            <a:pt x="324" y="0"/>
                          </a:moveTo>
                          <a:lnTo>
                            <a:pt x="0" y="624"/>
                          </a:lnTo>
                          <a:lnTo>
                            <a:pt x="400" y="540"/>
                          </a:lnTo>
                          <a:lnTo>
                            <a:pt x="324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5140" name="Freeform 5139"/>
                    <p:cNvSpPr>
                      <a:spLocks noChangeAspect="1"/>
                    </p:cNvSpPr>
                    <p:nvPr/>
                  </p:nvSpPr>
                  <p:spPr>
                    <a:xfrm>
                      <a:off x="3516" y="3040"/>
                      <a:ext cx="240" cy="660"/>
                    </a:xfrm>
                    <a:custGeom>
                      <a:avLst/>
                      <a:gdLst/>
                      <a:ahLst/>
                      <a:cxnLst/>
                      <a:pathLst>
                        <a:path w="240" h="660">
                          <a:moveTo>
                            <a:pt x="164" y="0"/>
                          </a:moveTo>
                          <a:lnTo>
                            <a:pt x="0" y="660"/>
                          </a:lnTo>
                          <a:lnTo>
                            <a:pt x="240" y="540"/>
                          </a:lnTo>
                          <a:lnTo>
                            <a:pt x="164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5141" name="Freeform 5140"/>
                    <p:cNvSpPr>
                      <a:spLocks noChangeAspect="1"/>
                    </p:cNvSpPr>
                    <p:nvPr/>
                  </p:nvSpPr>
                  <p:spPr>
                    <a:xfrm>
                      <a:off x="3660" y="3184"/>
                      <a:ext cx="580" cy="528"/>
                    </a:xfrm>
                    <a:custGeom>
                      <a:avLst/>
                      <a:gdLst/>
                      <a:ahLst/>
                      <a:cxnLst/>
                      <a:pathLst>
                        <a:path w="580" h="528">
                          <a:moveTo>
                            <a:pt x="96" y="0"/>
                          </a:moveTo>
                          <a:lnTo>
                            <a:pt x="0" y="528"/>
                          </a:lnTo>
                          <a:lnTo>
                            <a:pt x="580" y="528"/>
                          </a:lnTo>
                          <a:lnTo>
                            <a:pt x="480" y="48"/>
                          </a:lnTo>
                          <a:lnTo>
                            <a:pt x="96" y="0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FFFFCC">
                            <a:alpha val="100000"/>
                          </a:srgbClr>
                        </a:gs>
                        <a:gs pos="50000">
                          <a:srgbClr val="FFCC99">
                            <a:alpha val="100000"/>
                          </a:srgbClr>
                        </a:gs>
                        <a:gs pos="100000">
                          <a:srgbClr val="FFFFCC">
                            <a:alpha val="100000"/>
                          </a:srgbClr>
                        </a:gs>
                      </a:gsLst>
                      <a:lin ang="0" scaled="1"/>
                      <a:tileRect/>
                    </a:gradFill>
                    <a:ln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5142" name="Freeform 5141"/>
                    <p:cNvSpPr>
                      <a:spLocks noChangeAspect="1"/>
                    </p:cNvSpPr>
                    <p:nvPr/>
                  </p:nvSpPr>
                  <p:spPr>
                    <a:xfrm>
                      <a:off x="4600" y="2784"/>
                      <a:ext cx="228" cy="500"/>
                    </a:xfrm>
                    <a:custGeom>
                      <a:avLst/>
                      <a:gdLst/>
                      <a:ahLst/>
                      <a:cxnLst/>
                      <a:pathLst>
                        <a:path w="228" h="500">
                          <a:moveTo>
                            <a:pt x="68" y="0"/>
                          </a:moveTo>
                          <a:lnTo>
                            <a:pt x="0" y="500"/>
                          </a:lnTo>
                          <a:lnTo>
                            <a:pt x="228" y="408"/>
                          </a:lnTo>
                          <a:lnTo>
                            <a:pt x="68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5143" name="Freeform 5142"/>
                    <p:cNvSpPr>
                      <a:spLocks noChangeAspect="1"/>
                    </p:cNvSpPr>
                    <p:nvPr/>
                  </p:nvSpPr>
                  <p:spPr>
                    <a:xfrm>
                      <a:off x="4620" y="2612"/>
                      <a:ext cx="288" cy="428"/>
                    </a:xfrm>
                    <a:custGeom>
                      <a:avLst/>
                      <a:gdLst/>
                      <a:ahLst/>
                      <a:cxnLst/>
                      <a:pathLst>
                        <a:path w="288" h="428">
                          <a:moveTo>
                            <a:pt x="0" y="0"/>
                          </a:moveTo>
                          <a:lnTo>
                            <a:pt x="96" y="428"/>
                          </a:lnTo>
                          <a:lnTo>
                            <a:pt x="288" y="261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5144" name="Freeform 5143"/>
                    <p:cNvSpPr>
                      <a:spLocks noChangeAspect="1"/>
                    </p:cNvSpPr>
                    <p:nvPr/>
                  </p:nvSpPr>
                  <p:spPr>
                    <a:xfrm>
                      <a:off x="3096" y="1930"/>
                      <a:ext cx="1594" cy="1398"/>
                    </a:xfrm>
                    <a:custGeom>
                      <a:avLst/>
                      <a:gdLst/>
                      <a:ahLst/>
                      <a:cxnLst/>
                      <a:pathLst>
                        <a:path w="1594" h="1398">
                          <a:moveTo>
                            <a:pt x="18" y="945"/>
                          </a:moveTo>
                          <a:cubicBezTo>
                            <a:pt x="36" y="1121"/>
                            <a:pt x="95" y="1252"/>
                            <a:pt x="206" y="1309"/>
                          </a:cubicBezTo>
                          <a:cubicBezTo>
                            <a:pt x="374" y="1398"/>
                            <a:pt x="574" y="1357"/>
                            <a:pt x="686" y="1289"/>
                          </a:cubicBezTo>
                          <a:cubicBezTo>
                            <a:pt x="754" y="1353"/>
                            <a:pt x="868" y="1372"/>
                            <a:pt x="946" y="1373"/>
                          </a:cubicBezTo>
                          <a:cubicBezTo>
                            <a:pt x="1024" y="1374"/>
                            <a:pt x="1056" y="1341"/>
                            <a:pt x="1154" y="1293"/>
                          </a:cubicBezTo>
                          <a:cubicBezTo>
                            <a:pt x="1426" y="1297"/>
                            <a:pt x="1476" y="1174"/>
                            <a:pt x="1535" y="1083"/>
                          </a:cubicBezTo>
                          <a:cubicBezTo>
                            <a:pt x="1594" y="992"/>
                            <a:pt x="1590" y="829"/>
                            <a:pt x="1506" y="749"/>
                          </a:cubicBezTo>
                          <a:cubicBezTo>
                            <a:pt x="1422" y="669"/>
                            <a:pt x="1384" y="654"/>
                            <a:pt x="1334" y="553"/>
                          </a:cubicBezTo>
                          <a:cubicBezTo>
                            <a:pt x="1284" y="452"/>
                            <a:pt x="1300" y="231"/>
                            <a:pt x="1206" y="141"/>
                          </a:cubicBezTo>
                          <a:cubicBezTo>
                            <a:pt x="1112" y="51"/>
                            <a:pt x="945" y="0"/>
                            <a:pt x="770" y="13"/>
                          </a:cubicBezTo>
                          <a:cubicBezTo>
                            <a:pt x="595" y="26"/>
                            <a:pt x="283" y="66"/>
                            <a:pt x="158" y="221"/>
                          </a:cubicBezTo>
                          <a:cubicBezTo>
                            <a:pt x="33" y="376"/>
                            <a:pt x="0" y="769"/>
                            <a:pt x="18" y="945"/>
                          </a:cubicBez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FFCC99">
                            <a:alpha val="100000"/>
                          </a:srgbClr>
                        </a:gs>
                        <a:gs pos="50000">
                          <a:srgbClr val="FFFFCC">
                            <a:alpha val="100000"/>
                          </a:srgbClr>
                        </a:gs>
                        <a:gs pos="100000">
                          <a:srgbClr val="FFCC99">
                            <a:alpha val="100000"/>
                          </a:srgbClr>
                        </a:gs>
                      </a:gsLst>
                      <a:lin ang="0" scaled="1"/>
                      <a:tileRect/>
                    </a:gradFill>
                    <a:ln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grpSp>
                  <p:nvGrpSpPr>
                    <p:cNvPr id="5145" name="Group 5144"/>
                    <p:cNvGrpSpPr>
                      <a:grpSpLocks noChangeAspect="1"/>
                    </p:cNvGrpSpPr>
                    <p:nvPr/>
                  </p:nvGrpSpPr>
                  <p:grpSpPr>
                    <a:xfrm>
                      <a:off x="3716" y="2807"/>
                      <a:ext cx="678" cy="392"/>
                      <a:chOff x="3210" y="1776"/>
                      <a:chExt cx="678" cy="392"/>
                    </a:xfrm>
                  </p:grpSpPr>
                  <p:sp>
                    <p:nvSpPr>
                      <p:cNvPr id="5146" name="Freeform 5145"/>
                      <p:cNvSpPr>
                        <a:spLocks noChangeAspect="1"/>
                      </p:cNvSpPr>
                      <p:nvPr/>
                    </p:nvSpPr>
                    <p:spPr>
                      <a:xfrm rot="-14156673" flipH="1">
                        <a:off x="3181" y="1805"/>
                        <a:ext cx="160" cy="102"/>
                      </a:xfrm>
                      <a:custGeom>
                        <a:avLst/>
                        <a:gdLst>
                          <a:gd name="txL" fmla="*/ 0 w 21298"/>
                          <a:gd name="txT" fmla="*/ 0 h 20357"/>
                          <a:gd name="txR" fmla="*/ 21298 w 21298"/>
                          <a:gd name="txB" fmla="*/ 20357 h 20357"/>
                        </a:gdLst>
                        <a:ahLst/>
                        <a:cxnLst>
                          <a:cxn ang="180">
                            <a:pos x="0" y="16755"/>
                          </a:cxn>
                          <a:cxn ang="270">
                            <a:pos x="14076" y="0"/>
                          </a:cxn>
                          <a:cxn ang="0">
                            <a:pos x="21298" y="20357"/>
                          </a:cxn>
                        </a:cxnLst>
                        <a:rect l="txL" t="txT" r="txR" b="txB"/>
                        <a:pathLst>
                          <a:path w="21298" h="20357" fill="none">
                            <a:moveTo>
                              <a:pt x="0" y="16755"/>
                            </a:moveTo>
                            <a:arcTo wR="21600" hR="21600" stAng="-10224045" swAng="3652063"/>
                          </a:path>
                          <a:path w="21298" h="20357" stroke="0">
                            <a:moveTo>
                              <a:pt x="0" y="16755"/>
                            </a:moveTo>
                            <a:arcTo wR="21600" hR="21600" stAng="-10224045" swAng="3652063"/>
                            <a:lnTo>
                              <a:pt x="21298" y="20357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5147" name="Freeform 5146"/>
                      <p:cNvSpPr>
                        <a:spLocks noChangeAspect="1"/>
                      </p:cNvSpPr>
                      <p:nvPr/>
                    </p:nvSpPr>
                    <p:spPr>
                      <a:xfrm rot="-33846427" flipH="1">
                        <a:off x="3728" y="1851"/>
                        <a:ext cx="160" cy="97"/>
                      </a:xfrm>
                      <a:custGeom>
                        <a:avLst/>
                        <a:gdLst>
                          <a:gd name="txL" fmla="*/ 0 w 21298"/>
                          <a:gd name="txT" fmla="*/ 0 h 19322"/>
                          <a:gd name="txR" fmla="*/ 21298 w 21298"/>
                          <a:gd name="txB" fmla="*/ 19322 h 19322"/>
                        </a:gdLst>
                        <a:ahLst/>
                        <a:cxnLst>
                          <a:cxn ang="180">
                            <a:pos x="0" y="15720"/>
                          </a:cxn>
                          <a:cxn ang="270">
                            <a:pos x="11643" y="0"/>
                          </a:cxn>
                          <a:cxn ang="0">
                            <a:pos x="21298" y="19322"/>
                          </a:cxn>
                        </a:cxnLst>
                        <a:rect l="txL" t="txT" r="txR" b="txB"/>
                        <a:pathLst>
                          <a:path w="21298" h="19322" fill="none">
                            <a:moveTo>
                              <a:pt x="0" y="15720"/>
                            </a:moveTo>
                            <a:arcTo wR="21600" hR="21600" stAng="-10224045" swAng="3230996"/>
                          </a:path>
                          <a:path w="21298" h="19322" stroke="0">
                            <a:moveTo>
                              <a:pt x="0" y="15720"/>
                            </a:moveTo>
                            <a:arcTo wR="21600" hR="21600" stAng="-10224045" swAng="3230996"/>
                            <a:lnTo>
                              <a:pt x="21298" y="19322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5148" name="Freeform 5147"/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3256" y="1908"/>
                        <a:ext cx="508" cy="260"/>
                      </a:xfrm>
                      <a:custGeom>
                        <a:avLst/>
                        <a:gdLst/>
                        <a:ahLst/>
                        <a:cxnLst/>
                        <a:pathLst>
                          <a:path w="508" h="260">
                            <a:moveTo>
                              <a:pt x="0" y="0"/>
                            </a:moveTo>
                            <a:cubicBezTo>
                              <a:pt x="56" y="8"/>
                              <a:pt x="224" y="56"/>
                              <a:pt x="264" y="60"/>
                            </a:cubicBezTo>
                            <a:cubicBezTo>
                              <a:pt x="304" y="64"/>
                              <a:pt x="432" y="36"/>
                              <a:pt x="508" y="36"/>
                            </a:cubicBezTo>
                            <a:cubicBezTo>
                              <a:pt x="368" y="228"/>
                              <a:pt x="315" y="260"/>
                              <a:pt x="216" y="260"/>
                            </a:cubicBezTo>
                            <a:cubicBezTo>
                              <a:pt x="52" y="248"/>
                              <a:pt x="4" y="128"/>
                              <a:pt x="0" y="0"/>
                            </a:cubicBezTo>
                            <a:close/>
                          </a:path>
                        </a:pathLst>
                      </a:custGeom>
                      <a:gradFill rotWithShape="1">
                        <a:gsLst>
                          <a:gs pos="0">
                            <a:schemeClr val="tx1">
                              <a:alpha val="100000"/>
                            </a:schemeClr>
                          </a:gs>
                          <a:gs pos="100000">
                            <a:srgbClr val="5F5F5F">
                              <a:alpha val="100000"/>
                            </a:srgbClr>
                          </a:gs>
                        </a:gsLst>
                        <a:lin ang="5400000" scaled="1"/>
                        <a:tileRect/>
                      </a:gradFill>
                      <a:ln w="19050" cap="flat" cmpd="sng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5149" name="Freeform 5148"/>
                    <p:cNvSpPr>
                      <a:spLocks noChangeAspect="1"/>
                    </p:cNvSpPr>
                    <p:nvPr/>
                  </p:nvSpPr>
                  <p:spPr>
                    <a:xfrm>
                      <a:off x="2988" y="2380"/>
                      <a:ext cx="144" cy="420"/>
                    </a:xfrm>
                    <a:custGeom>
                      <a:avLst/>
                      <a:gdLst/>
                      <a:ahLst/>
                      <a:cxnLst/>
                      <a:pathLst>
                        <a:path w="144" h="420">
                          <a:moveTo>
                            <a:pt x="92" y="0"/>
                          </a:moveTo>
                          <a:lnTo>
                            <a:pt x="0" y="372"/>
                          </a:lnTo>
                          <a:lnTo>
                            <a:pt x="144" y="420"/>
                          </a:lnTo>
                          <a:lnTo>
                            <a:pt x="92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5150" name="Freeform 5149"/>
                    <p:cNvSpPr>
                      <a:spLocks noChangeAspect="1"/>
                    </p:cNvSpPr>
                    <p:nvPr/>
                  </p:nvSpPr>
                  <p:spPr>
                    <a:xfrm>
                      <a:off x="2748" y="2408"/>
                      <a:ext cx="304" cy="344"/>
                    </a:xfrm>
                    <a:custGeom>
                      <a:avLst/>
                      <a:gdLst/>
                      <a:ahLst/>
                      <a:cxnLst/>
                      <a:pathLst>
                        <a:path w="304" h="344">
                          <a:moveTo>
                            <a:pt x="304" y="0"/>
                          </a:moveTo>
                          <a:lnTo>
                            <a:pt x="0" y="204"/>
                          </a:lnTo>
                          <a:lnTo>
                            <a:pt x="96" y="344"/>
                          </a:lnTo>
                          <a:lnTo>
                            <a:pt x="304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5151" name="Freeform 5150"/>
                    <p:cNvSpPr>
                      <a:spLocks noChangeAspect="1"/>
                    </p:cNvSpPr>
                    <p:nvPr/>
                  </p:nvSpPr>
                  <p:spPr>
                    <a:xfrm>
                      <a:off x="2844" y="2444"/>
                      <a:ext cx="208" cy="404"/>
                    </a:xfrm>
                    <a:custGeom>
                      <a:avLst/>
                      <a:gdLst/>
                      <a:ahLst/>
                      <a:cxnLst/>
                      <a:pathLst>
                        <a:path w="208" h="404">
                          <a:moveTo>
                            <a:pt x="208" y="0"/>
                          </a:moveTo>
                          <a:lnTo>
                            <a:pt x="0" y="264"/>
                          </a:lnTo>
                          <a:lnTo>
                            <a:pt x="96" y="404"/>
                          </a:lnTo>
                          <a:lnTo>
                            <a:pt x="208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5152" name="Freeform 5151"/>
                    <p:cNvSpPr>
                      <a:spLocks noChangeAspect="1"/>
                    </p:cNvSpPr>
                    <p:nvPr/>
                  </p:nvSpPr>
                  <p:spPr>
                    <a:xfrm>
                      <a:off x="2796" y="2592"/>
                      <a:ext cx="284" cy="608"/>
                    </a:xfrm>
                    <a:custGeom>
                      <a:avLst/>
                      <a:gdLst/>
                      <a:ahLst/>
                      <a:cxnLst/>
                      <a:pathLst>
                        <a:path w="284" h="608">
                          <a:moveTo>
                            <a:pt x="208" y="0"/>
                          </a:moveTo>
                          <a:lnTo>
                            <a:pt x="0" y="608"/>
                          </a:lnTo>
                          <a:lnTo>
                            <a:pt x="284" y="540"/>
                          </a:lnTo>
                          <a:lnTo>
                            <a:pt x="208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5153" name="Freeform 5152"/>
                    <p:cNvSpPr>
                      <a:spLocks noChangeAspect="1"/>
                    </p:cNvSpPr>
                    <p:nvPr/>
                  </p:nvSpPr>
                  <p:spPr>
                    <a:xfrm>
                      <a:off x="2924" y="2552"/>
                      <a:ext cx="216" cy="472"/>
                    </a:xfrm>
                    <a:custGeom>
                      <a:avLst/>
                      <a:gdLst/>
                      <a:ahLst/>
                      <a:cxnLst/>
                      <a:pathLst>
                        <a:path w="216" h="472">
                          <a:moveTo>
                            <a:pt x="108" y="0"/>
                          </a:moveTo>
                          <a:lnTo>
                            <a:pt x="0" y="472"/>
                          </a:lnTo>
                          <a:lnTo>
                            <a:pt x="216" y="464"/>
                          </a:lnTo>
                          <a:lnTo>
                            <a:pt x="108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5154" name="Freeform 5153"/>
                    <p:cNvSpPr>
                      <a:spLocks noChangeAspect="1"/>
                    </p:cNvSpPr>
                    <p:nvPr/>
                  </p:nvSpPr>
                  <p:spPr>
                    <a:xfrm>
                      <a:off x="2944" y="2848"/>
                      <a:ext cx="284" cy="608"/>
                    </a:xfrm>
                    <a:custGeom>
                      <a:avLst/>
                      <a:gdLst/>
                      <a:ahLst/>
                      <a:cxnLst/>
                      <a:pathLst>
                        <a:path w="284" h="608">
                          <a:moveTo>
                            <a:pt x="208" y="0"/>
                          </a:moveTo>
                          <a:lnTo>
                            <a:pt x="0" y="608"/>
                          </a:lnTo>
                          <a:lnTo>
                            <a:pt x="284" y="540"/>
                          </a:lnTo>
                          <a:lnTo>
                            <a:pt x="208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5155" name="Freeform 5154"/>
                    <p:cNvSpPr>
                      <a:spLocks noChangeAspect="1"/>
                    </p:cNvSpPr>
                    <p:nvPr/>
                  </p:nvSpPr>
                  <p:spPr>
                    <a:xfrm>
                      <a:off x="2736" y="2797"/>
                      <a:ext cx="410" cy="587"/>
                    </a:xfrm>
                    <a:custGeom>
                      <a:avLst/>
                      <a:gdLst/>
                      <a:ahLst/>
                      <a:cxnLst/>
                      <a:pathLst>
                        <a:path w="410" h="587">
                          <a:moveTo>
                            <a:pt x="410" y="0"/>
                          </a:moveTo>
                          <a:lnTo>
                            <a:pt x="0" y="455"/>
                          </a:lnTo>
                          <a:lnTo>
                            <a:pt x="260" y="587"/>
                          </a:lnTo>
                          <a:lnTo>
                            <a:pt x="410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grpSp>
                  <p:nvGrpSpPr>
                    <p:cNvPr id="5156" name="Group 5155"/>
                    <p:cNvGrpSpPr>
                      <a:grpSpLocks noChangeAspect="1"/>
                    </p:cNvGrpSpPr>
                    <p:nvPr/>
                  </p:nvGrpSpPr>
                  <p:grpSpPr>
                    <a:xfrm>
                      <a:off x="3818" y="2663"/>
                      <a:ext cx="240" cy="144"/>
                      <a:chOff x="3806" y="2695"/>
                      <a:chExt cx="240" cy="144"/>
                    </a:xfrm>
                  </p:grpSpPr>
                  <p:sp>
                    <p:nvSpPr>
                      <p:cNvPr id="5157" name="Oval 5156"/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3806" y="2695"/>
                        <a:ext cx="240" cy="144"/>
                      </a:xfrm>
                      <a:prstGeom prst="ellipse">
                        <a:avLst/>
                      </a:prstGeom>
                      <a:gradFill rotWithShape="1">
                        <a:gsLst>
                          <a:gs pos="0">
                            <a:srgbClr val="FFCCFF"/>
                          </a:gs>
                          <a:gs pos="100000">
                            <a:srgbClr val="FFFFCC"/>
                          </a:gs>
                        </a:gsLst>
                        <a:path path="shape">
                          <a:fillToRect l="50000" t="50000" r="50000" b="50000"/>
                        </a:path>
                        <a:tileRect/>
                      </a:gradFill>
                      <a:ln w="19050" cap="flat" cmpd="sng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5158" name="Moon 5157"/>
                      <p:cNvSpPr>
                        <a:spLocks noChangeAspect="1"/>
                      </p:cNvSpPr>
                      <p:nvPr/>
                    </p:nvSpPr>
                    <p:spPr>
                      <a:xfrm rot="5855679">
                        <a:off x="3920" y="2690"/>
                        <a:ext cx="48" cy="96"/>
                      </a:xfrm>
                      <a:prstGeom prst="moon">
                        <a:avLst>
                          <a:gd name="adj" fmla="val 58333"/>
                        </a:avLst>
                      </a:prstGeom>
                      <a:solidFill>
                        <a:srgbClr val="FFFFCC"/>
                      </a:solidFill>
                      <a:ln w="19050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5159" name="Group 5158"/>
                    <p:cNvGrpSpPr>
                      <a:grpSpLocks noChangeAspect="1"/>
                    </p:cNvGrpSpPr>
                    <p:nvPr/>
                  </p:nvGrpSpPr>
                  <p:grpSpPr>
                    <a:xfrm>
                      <a:off x="3256" y="2114"/>
                      <a:ext cx="1172" cy="751"/>
                      <a:chOff x="3248" y="2146"/>
                      <a:chExt cx="1172" cy="751"/>
                    </a:xfrm>
                  </p:grpSpPr>
                  <p:grpSp>
                    <p:nvGrpSpPr>
                      <p:cNvPr id="5160" name="Group 5159"/>
                      <p:cNvGrpSpPr>
                        <a:grpSpLocks noChangeAspect="1"/>
                      </p:cNvGrpSpPr>
                      <p:nvPr/>
                    </p:nvGrpSpPr>
                    <p:grpSpPr>
                      <a:xfrm>
                        <a:off x="3343" y="2254"/>
                        <a:ext cx="347" cy="597"/>
                        <a:chOff x="2849" y="1191"/>
                        <a:chExt cx="347" cy="597"/>
                      </a:xfrm>
                    </p:grpSpPr>
                    <p:sp>
                      <p:nvSpPr>
                        <p:cNvPr id="5161" name="Freeform 5160"/>
                        <p:cNvSpPr>
                          <a:spLocks noChangeAspect="1"/>
                        </p:cNvSpPr>
                        <p:nvPr/>
                      </p:nvSpPr>
                      <p:spPr>
                        <a:xfrm rot="27698474">
                          <a:off x="2860" y="1259"/>
                          <a:ext cx="201" cy="65"/>
                        </a:xfrm>
                        <a:custGeom>
                          <a:avLst/>
                          <a:gdLst>
                            <a:gd name="txL" fmla="*/ 0 w 21277"/>
                            <a:gd name="txT" fmla="*/ 0 h 21600"/>
                            <a:gd name="txR" fmla="*/ 21277 w 21277"/>
                            <a:gd name="txB" fmla="*/ 21600 h 21600"/>
                          </a:gdLst>
                          <a:ahLst/>
                          <a:cxnLst>
                            <a:cxn ang="180">
                              <a:pos x="0" y="16203"/>
                            </a:cxn>
                            <a:cxn ang="270">
                              <a:pos x="21276" y="3"/>
                            </a:cxn>
                            <a:cxn ang="90">
                              <a:pos x="20915" y="21600"/>
                            </a:cxn>
                          </a:cxnLst>
                          <a:rect l="txL" t="txT" r="txR" b="txB"/>
                          <a:pathLst>
                            <a:path w="21277" h="21600" fill="none">
                              <a:moveTo>
                                <a:pt x="0" y="16203"/>
                              </a:moveTo>
                              <a:arcTo wR="21600" hR="21600" stAng="-9931847" swAng="4589305"/>
                            </a:path>
                            <a:path w="21277" h="21600" stroke="0">
                              <a:moveTo>
                                <a:pt x="0" y="16203"/>
                              </a:moveTo>
                              <a:arcTo wR="21600" hR="21600" stAng="-9931847" swAng="4589305"/>
                              <a:lnTo>
                                <a:pt x="20915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5162" name="Freeform 5161"/>
                        <p:cNvSpPr>
                          <a:spLocks noChangeAspect="1"/>
                        </p:cNvSpPr>
                        <p:nvPr/>
                      </p:nvSpPr>
                      <p:spPr>
                        <a:xfrm rot="6915250">
                          <a:off x="2907" y="1227"/>
                          <a:ext cx="162" cy="120"/>
                        </a:xfrm>
                        <a:custGeom>
                          <a:avLst/>
                          <a:gdLst>
                            <a:gd name="txL" fmla="*/ 0 w 21134"/>
                            <a:gd name="txT" fmla="*/ 0 h 21600"/>
                            <a:gd name="txR" fmla="*/ 21134 w 21134"/>
                            <a:gd name="txB" fmla="*/ 21600 h 21600"/>
                          </a:gdLst>
                          <a:ahLst/>
                          <a:cxnLst>
                            <a:cxn ang="180">
                              <a:pos x="0" y="15677"/>
                            </a:cxn>
                            <a:cxn ang="270">
                              <a:pos x="21133" y="3"/>
                            </a:cxn>
                            <a:cxn ang="90">
                              <a:pos x="20772" y="21600"/>
                            </a:cxn>
                          </a:cxnLst>
                          <a:rect l="txL" t="txT" r="txR" b="txB"/>
                          <a:pathLst>
                            <a:path w="21134" h="21600" fill="none">
                              <a:moveTo>
                                <a:pt x="0" y="15677"/>
                              </a:moveTo>
                              <a:arcTo wR="21600" hR="21600" stAng="-9845091" swAng="4502548"/>
                            </a:path>
                            <a:path w="21134" h="21600" stroke="0">
                              <a:moveTo>
                                <a:pt x="0" y="15677"/>
                              </a:moveTo>
                              <a:arcTo wR="21600" hR="21600" stAng="-9845091" swAng="4502548"/>
                              <a:lnTo>
                                <a:pt x="20772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5163" name="Freeform 5162"/>
                        <p:cNvSpPr>
                          <a:spLocks noChangeAspect="1"/>
                        </p:cNvSpPr>
                        <p:nvPr/>
                      </p:nvSpPr>
                      <p:spPr>
                        <a:xfrm rot="7043491">
                          <a:off x="2975" y="1300"/>
                          <a:ext cx="124" cy="59"/>
                        </a:xfrm>
                        <a:custGeom>
                          <a:avLst/>
                          <a:gdLst>
                            <a:gd name="txL" fmla="*/ 0 w 19334"/>
                            <a:gd name="txT" fmla="*/ 0 h 21600"/>
                            <a:gd name="txR" fmla="*/ 19334 w 19334"/>
                            <a:gd name="txB" fmla="*/ 21600 h 21600"/>
                          </a:gdLst>
                          <a:ahLst/>
                          <a:cxnLst>
                            <a:cxn ang="180">
                              <a:pos x="0" y="11274"/>
                            </a:cxn>
                            <a:cxn ang="270">
                              <a:pos x="19333" y="3"/>
                            </a:cxn>
                            <a:cxn ang="90">
                              <a:pos x="18972" y="21600"/>
                            </a:cxn>
                          </a:cxnLst>
                          <a:rect l="txL" t="txT" r="txR" b="txB"/>
                          <a:pathLst>
                            <a:path w="19334" h="21600" fill="none">
                              <a:moveTo>
                                <a:pt x="0" y="11274"/>
                              </a:moveTo>
                              <a:arcTo wR="21600" hR="21600" stAng="-9086497" swAng="3743955"/>
                            </a:path>
                            <a:path w="19334" h="21600" stroke="0">
                              <a:moveTo>
                                <a:pt x="0" y="11274"/>
                              </a:moveTo>
                              <a:arcTo wR="21600" hR="21600" stAng="-9086497" swAng="3743955"/>
                              <a:lnTo>
                                <a:pt x="18972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5164" name="Freeform 5163"/>
                        <p:cNvSpPr>
                          <a:spLocks noChangeAspect="1"/>
                        </p:cNvSpPr>
                        <p:nvPr/>
                      </p:nvSpPr>
                      <p:spPr>
                        <a:xfrm rot="8283734">
                          <a:off x="3024" y="1334"/>
                          <a:ext cx="96" cy="58"/>
                        </a:xfrm>
                        <a:custGeom>
                          <a:avLst/>
                          <a:gdLst>
                            <a:gd name="txL" fmla="*/ 0 w 21665"/>
                            <a:gd name="txT" fmla="*/ 0 h 21600"/>
                            <a:gd name="txR" fmla="*/ 21665 w 21665"/>
                            <a:gd name="txB" fmla="*/ 21600 h 21600"/>
                          </a:gdLst>
                          <a:ahLst/>
                          <a:cxnLst>
                            <a:cxn ang="180">
                              <a:pos x="0" y="18030"/>
                            </a:cxn>
                            <a:cxn ang="0">
                              <a:pos x="21664" y="3"/>
                            </a:cxn>
                            <a:cxn ang="90">
                              <a:pos x="21303" y="21600"/>
                            </a:cxn>
                          </a:cxnLst>
                          <a:rect l="txL" t="txT" r="txR" b="txB"/>
                          <a:pathLst>
                            <a:path w="21665" h="21600" fill="none">
                              <a:moveTo>
                                <a:pt x="0" y="18030"/>
                              </a:moveTo>
                              <a:arcTo wR="21600" hR="21600" stAng="-10229199" swAng="4886657"/>
                            </a:path>
                            <a:path w="21665" h="21600" stroke="0">
                              <a:moveTo>
                                <a:pt x="0" y="18030"/>
                              </a:moveTo>
                              <a:arcTo wR="21600" hR="21600" stAng="-10229199" swAng="4886657"/>
                              <a:lnTo>
                                <a:pt x="21303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grpSp>
                      <p:nvGrpSpPr>
                        <p:cNvPr id="5165" name="Group 5164"/>
                        <p:cNvGrpSpPr>
                          <a:grpSpLocks noChangeAspect="1"/>
                        </p:cNvGrpSpPr>
                        <p:nvPr/>
                      </p:nvGrpSpPr>
                      <p:grpSpPr>
                        <a:xfrm>
                          <a:off x="2849" y="1378"/>
                          <a:ext cx="347" cy="410"/>
                          <a:chOff x="2849" y="1378"/>
                          <a:chExt cx="347" cy="410"/>
                        </a:xfrm>
                      </p:grpSpPr>
                      <p:sp>
                        <p:nvSpPr>
                          <p:cNvPr id="5166" name="Freeform 5165"/>
                          <p:cNvSpPr>
                            <a:spLocks noChangeAspect="1"/>
                          </p:cNvSpPr>
                          <p:nvPr/>
                        </p:nvSpPr>
                        <p:spPr>
                          <a:xfrm rot="-23015995" flipH="1">
                            <a:off x="2891" y="1639"/>
                            <a:ext cx="305" cy="149"/>
                          </a:xfrm>
                          <a:custGeom>
                            <a:avLst/>
                            <a:gdLst>
                              <a:gd name="txL" fmla="*/ 0 w 29403"/>
                              <a:gd name="txT" fmla="*/ 0 h 21600"/>
                              <a:gd name="txR" fmla="*/ 29403 w 29403"/>
                              <a:gd name="txB" fmla="*/ 21600 h 21600"/>
                            </a:gdLst>
                            <a:ahLst/>
                            <a:cxnLst>
                              <a:cxn ang="180">
                                <a:pos x="0" y="12812"/>
                              </a:cxn>
                              <a:cxn ang="0">
                                <a:pos x="29402" y="2285"/>
                              </a:cxn>
                              <a:cxn ang="90">
                                <a:pos x="19732" y="21600"/>
                              </a:cxn>
                            </a:cxnLst>
                            <a:rect l="txL" t="txT" r="txR" b="txB"/>
                            <a:pathLst>
                              <a:path w="29403" h="21600" fill="none">
                                <a:moveTo>
                                  <a:pt x="0" y="12812"/>
                                </a:moveTo>
                                <a:arcTo wR="21600" hR="21600" stAng="-9359601" swAng="5555283"/>
                              </a:path>
                              <a:path w="29403" h="21600" stroke="0">
                                <a:moveTo>
                                  <a:pt x="0" y="12812"/>
                                </a:moveTo>
                                <a:arcTo wR="21600" hR="21600" stAng="-9359601" swAng="5555283"/>
                                <a:lnTo>
                                  <a:pt x="19732" y="21600"/>
                                </a:lnTo>
                                <a:close/>
                              </a:path>
                            </a:pathLst>
                          </a:custGeom>
                          <a:noFill/>
                          <a:ln w="19050" cap="flat" cmpd="sng">
                            <a:solidFill>
                              <a:srgbClr val="000000"/>
                            </a:solidFill>
                            <a:prstDash val="solid"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5167" name="Freeform 5166"/>
                          <p:cNvSpPr>
                            <a:spLocks noChangeAspect="1"/>
                          </p:cNvSpPr>
                          <p:nvPr/>
                        </p:nvSpPr>
                        <p:spPr>
                          <a:xfrm rot="-317040">
                            <a:off x="2849" y="1378"/>
                            <a:ext cx="299" cy="287"/>
                          </a:xfrm>
                          <a:custGeom>
                            <a:avLst/>
                            <a:gdLst/>
                            <a:ahLst/>
                            <a:cxnLst/>
                            <a:pathLst>
                              <a:path w="360" h="346">
                                <a:moveTo>
                                  <a:pt x="58" y="346"/>
                                </a:moveTo>
                                <a:cubicBezTo>
                                  <a:pt x="32" y="295"/>
                                  <a:pt x="0" y="32"/>
                                  <a:pt x="180" y="16"/>
                                </a:cubicBezTo>
                                <a:cubicBezTo>
                                  <a:pt x="360" y="0"/>
                                  <a:pt x="359" y="265"/>
                                  <a:pt x="339" y="320"/>
                                </a:cubicBezTo>
                                <a:cubicBezTo>
                                  <a:pt x="208" y="310"/>
                                  <a:pt x="204" y="306"/>
                                  <a:pt x="58" y="346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bg1">
                              <a:alpha val="100000"/>
                            </a:schemeClr>
                          </a:solidFill>
                          <a:ln w="19050" cap="flat" cmpd="sng">
                            <a:solidFill>
                              <a:schemeClr val="tx1"/>
                            </a:solidFill>
                            <a:prstDash val="solid"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5168" name="Oval 5167"/>
                          <p:cNvSpPr>
                            <a:spLocks noChangeAspect="1"/>
                          </p:cNvSpPr>
                          <p:nvPr/>
                        </p:nvSpPr>
                        <p:spPr>
                          <a:xfrm>
                            <a:off x="2939" y="1403"/>
                            <a:ext cx="178" cy="229"/>
                          </a:xfrm>
                          <a:prstGeom prst="ellipse">
                            <a:avLst/>
                          </a:prstGeom>
                          <a:gradFill rotWithShape="1">
                            <a:gsLst>
                              <a:gs pos="0">
                                <a:srgbClr val="2F2F76"/>
                              </a:gs>
                              <a:gs pos="50000">
                                <a:srgbClr val="33CCFF"/>
                              </a:gs>
                              <a:gs pos="100000">
                                <a:srgbClr val="2F2F76"/>
                              </a:gs>
                            </a:gsLst>
                            <a:lin ang="0" scaled="1"/>
                            <a:tileRect/>
                          </a:gradFill>
                          <a:ln w="19050" cap="flat" cmpd="sng">
                            <a:solidFill>
                              <a:schemeClr val="tx1"/>
                            </a:solidFill>
                            <a:prstDash val="solid"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5169" name="Oval 5168"/>
                          <p:cNvSpPr>
                            <a:spLocks noChangeAspect="1"/>
                          </p:cNvSpPr>
                          <p:nvPr/>
                        </p:nvSpPr>
                        <p:spPr>
                          <a:xfrm>
                            <a:off x="2960" y="1412"/>
                            <a:ext cx="128" cy="128"/>
                          </a:xfrm>
                          <a:prstGeom prst="ellipse">
                            <a:avLst/>
                          </a:prstGeom>
                          <a:solidFill>
                            <a:schemeClr val="tx1"/>
                          </a:solidFill>
                          <a:ln w="19050" cap="flat" cmpd="sng">
                            <a:solidFill>
                              <a:schemeClr val="tx1"/>
                            </a:solidFill>
                            <a:prstDash val="solid"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5170" name="Oval 5169"/>
                          <p:cNvSpPr>
                            <a:spLocks noChangeAspect="1"/>
                          </p:cNvSpPr>
                          <p:nvPr/>
                        </p:nvSpPr>
                        <p:spPr>
                          <a:xfrm>
                            <a:off x="3004" y="1417"/>
                            <a:ext cx="68" cy="68"/>
                          </a:xfrm>
                          <a:prstGeom prst="ellipse">
                            <a:avLst/>
                          </a:prstGeom>
                          <a:solidFill>
                            <a:schemeClr val="bg1"/>
                          </a:solidFill>
                          <a:ln w="19050" cap="flat" cmpd="sng">
                            <a:solidFill>
                              <a:schemeClr val="tx1"/>
                            </a:solidFill>
                            <a:prstDash val="solid"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p>
                            <a:endParaRPr lang="en-US"/>
                          </a:p>
                        </p:txBody>
                      </p:sp>
                    </p:grpSp>
                  </p:grpSp>
                  <p:grpSp>
                    <p:nvGrpSpPr>
                      <p:cNvPr id="5171" name="Group 5170"/>
                      <p:cNvGrpSpPr>
                        <a:grpSpLocks noChangeAspect="1"/>
                      </p:cNvGrpSpPr>
                      <p:nvPr/>
                    </p:nvGrpSpPr>
                    <p:grpSpPr>
                      <a:xfrm>
                        <a:off x="3987" y="2146"/>
                        <a:ext cx="347" cy="597"/>
                        <a:chOff x="2849" y="1191"/>
                        <a:chExt cx="347" cy="597"/>
                      </a:xfrm>
                    </p:grpSpPr>
                    <p:sp>
                      <p:nvSpPr>
                        <p:cNvPr id="5172" name="Freeform 5171"/>
                        <p:cNvSpPr>
                          <a:spLocks noChangeAspect="1"/>
                        </p:cNvSpPr>
                        <p:nvPr/>
                      </p:nvSpPr>
                      <p:spPr>
                        <a:xfrm rot="27698474">
                          <a:off x="2860" y="1259"/>
                          <a:ext cx="201" cy="65"/>
                        </a:xfrm>
                        <a:custGeom>
                          <a:avLst/>
                          <a:gdLst>
                            <a:gd name="txL" fmla="*/ 0 w 21277"/>
                            <a:gd name="txT" fmla="*/ 0 h 21600"/>
                            <a:gd name="txR" fmla="*/ 21277 w 21277"/>
                            <a:gd name="txB" fmla="*/ 21600 h 21600"/>
                          </a:gdLst>
                          <a:ahLst/>
                          <a:cxnLst>
                            <a:cxn ang="180">
                              <a:pos x="0" y="16203"/>
                            </a:cxn>
                            <a:cxn ang="270">
                              <a:pos x="21276" y="3"/>
                            </a:cxn>
                            <a:cxn ang="90">
                              <a:pos x="20915" y="21600"/>
                            </a:cxn>
                          </a:cxnLst>
                          <a:rect l="txL" t="txT" r="txR" b="txB"/>
                          <a:pathLst>
                            <a:path w="21277" h="21600" fill="none">
                              <a:moveTo>
                                <a:pt x="0" y="16203"/>
                              </a:moveTo>
                              <a:arcTo wR="21600" hR="21600" stAng="-9931847" swAng="4589305"/>
                            </a:path>
                            <a:path w="21277" h="21600" stroke="0">
                              <a:moveTo>
                                <a:pt x="0" y="16203"/>
                              </a:moveTo>
                              <a:arcTo wR="21600" hR="21600" stAng="-9931847" swAng="4589305"/>
                              <a:lnTo>
                                <a:pt x="20915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5173" name="Freeform 5172"/>
                        <p:cNvSpPr>
                          <a:spLocks noChangeAspect="1"/>
                        </p:cNvSpPr>
                        <p:nvPr/>
                      </p:nvSpPr>
                      <p:spPr>
                        <a:xfrm rot="6915250">
                          <a:off x="2907" y="1227"/>
                          <a:ext cx="162" cy="120"/>
                        </a:xfrm>
                        <a:custGeom>
                          <a:avLst/>
                          <a:gdLst>
                            <a:gd name="txL" fmla="*/ 0 w 21134"/>
                            <a:gd name="txT" fmla="*/ 0 h 21600"/>
                            <a:gd name="txR" fmla="*/ 21134 w 21134"/>
                            <a:gd name="txB" fmla="*/ 21600 h 21600"/>
                          </a:gdLst>
                          <a:ahLst/>
                          <a:cxnLst>
                            <a:cxn ang="180">
                              <a:pos x="0" y="15677"/>
                            </a:cxn>
                            <a:cxn ang="270">
                              <a:pos x="21133" y="3"/>
                            </a:cxn>
                            <a:cxn ang="90">
                              <a:pos x="20772" y="21600"/>
                            </a:cxn>
                          </a:cxnLst>
                          <a:rect l="txL" t="txT" r="txR" b="txB"/>
                          <a:pathLst>
                            <a:path w="21134" h="21600" fill="none">
                              <a:moveTo>
                                <a:pt x="0" y="15677"/>
                              </a:moveTo>
                              <a:arcTo wR="21600" hR="21600" stAng="-9845091" swAng="4502548"/>
                            </a:path>
                            <a:path w="21134" h="21600" stroke="0">
                              <a:moveTo>
                                <a:pt x="0" y="15677"/>
                              </a:moveTo>
                              <a:arcTo wR="21600" hR="21600" stAng="-9845091" swAng="4502548"/>
                              <a:lnTo>
                                <a:pt x="20772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5174" name="Freeform 5173"/>
                        <p:cNvSpPr>
                          <a:spLocks noChangeAspect="1"/>
                        </p:cNvSpPr>
                        <p:nvPr/>
                      </p:nvSpPr>
                      <p:spPr>
                        <a:xfrm rot="7043491">
                          <a:off x="2975" y="1300"/>
                          <a:ext cx="124" cy="59"/>
                        </a:xfrm>
                        <a:custGeom>
                          <a:avLst/>
                          <a:gdLst>
                            <a:gd name="txL" fmla="*/ 0 w 19334"/>
                            <a:gd name="txT" fmla="*/ 0 h 21600"/>
                            <a:gd name="txR" fmla="*/ 19334 w 19334"/>
                            <a:gd name="txB" fmla="*/ 21600 h 21600"/>
                          </a:gdLst>
                          <a:ahLst/>
                          <a:cxnLst>
                            <a:cxn ang="180">
                              <a:pos x="0" y="11274"/>
                            </a:cxn>
                            <a:cxn ang="270">
                              <a:pos x="19333" y="3"/>
                            </a:cxn>
                            <a:cxn ang="90">
                              <a:pos x="18972" y="21600"/>
                            </a:cxn>
                          </a:cxnLst>
                          <a:rect l="txL" t="txT" r="txR" b="txB"/>
                          <a:pathLst>
                            <a:path w="19334" h="21600" fill="none">
                              <a:moveTo>
                                <a:pt x="0" y="11274"/>
                              </a:moveTo>
                              <a:arcTo wR="21600" hR="21600" stAng="-9086497" swAng="3743955"/>
                            </a:path>
                            <a:path w="19334" h="21600" stroke="0">
                              <a:moveTo>
                                <a:pt x="0" y="11274"/>
                              </a:moveTo>
                              <a:arcTo wR="21600" hR="21600" stAng="-9086497" swAng="3743955"/>
                              <a:lnTo>
                                <a:pt x="18972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5175" name="Freeform 5174"/>
                        <p:cNvSpPr>
                          <a:spLocks noChangeAspect="1"/>
                        </p:cNvSpPr>
                        <p:nvPr/>
                      </p:nvSpPr>
                      <p:spPr>
                        <a:xfrm rot="8283734">
                          <a:off x="3024" y="1334"/>
                          <a:ext cx="96" cy="58"/>
                        </a:xfrm>
                        <a:custGeom>
                          <a:avLst/>
                          <a:gdLst>
                            <a:gd name="txL" fmla="*/ 0 w 21665"/>
                            <a:gd name="txT" fmla="*/ 0 h 21600"/>
                            <a:gd name="txR" fmla="*/ 21665 w 21665"/>
                            <a:gd name="txB" fmla="*/ 21600 h 21600"/>
                          </a:gdLst>
                          <a:ahLst/>
                          <a:cxnLst>
                            <a:cxn ang="180">
                              <a:pos x="0" y="18030"/>
                            </a:cxn>
                            <a:cxn ang="0">
                              <a:pos x="21664" y="3"/>
                            </a:cxn>
                            <a:cxn ang="90">
                              <a:pos x="21303" y="21600"/>
                            </a:cxn>
                          </a:cxnLst>
                          <a:rect l="txL" t="txT" r="txR" b="txB"/>
                          <a:pathLst>
                            <a:path w="21665" h="21600" fill="none">
                              <a:moveTo>
                                <a:pt x="0" y="18030"/>
                              </a:moveTo>
                              <a:arcTo wR="21600" hR="21600" stAng="-10229199" swAng="4886657"/>
                            </a:path>
                            <a:path w="21665" h="21600" stroke="0">
                              <a:moveTo>
                                <a:pt x="0" y="18030"/>
                              </a:moveTo>
                              <a:arcTo wR="21600" hR="21600" stAng="-10229199" swAng="4886657"/>
                              <a:lnTo>
                                <a:pt x="21303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grpSp>
                      <p:nvGrpSpPr>
                        <p:cNvPr id="5176" name="Group 5175"/>
                        <p:cNvGrpSpPr>
                          <a:grpSpLocks noChangeAspect="1"/>
                        </p:cNvGrpSpPr>
                        <p:nvPr/>
                      </p:nvGrpSpPr>
                      <p:grpSpPr>
                        <a:xfrm>
                          <a:off x="2849" y="1378"/>
                          <a:ext cx="347" cy="410"/>
                          <a:chOff x="2849" y="1378"/>
                          <a:chExt cx="347" cy="410"/>
                        </a:xfrm>
                      </p:grpSpPr>
                      <p:sp>
                        <p:nvSpPr>
                          <p:cNvPr id="5177" name="Freeform 5176"/>
                          <p:cNvSpPr>
                            <a:spLocks noChangeAspect="1"/>
                          </p:cNvSpPr>
                          <p:nvPr/>
                        </p:nvSpPr>
                        <p:spPr>
                          <a:xfrm rot="-23015995" flipH="1">
                            <a:off x="2891" y="1639"/>
                            <a:ext cx="305" cy="149"/>
                          </a:xfrm>
                          <a:custGeom>
                            <a:avLst/>
                            <a:gdLst>
                              <a:gd name="txL" fmla="*/ 0 w 29403"/>
                              <a:gd name="txT" fmla="*/ 0 h 21600"/>
                              <a:gd name="txR" fmla="*/ 29403 w 29403"/>
                              <a:gd name="txB" fmla="*/ 21600 h 21600"/>
                            </a:gdLst>
                            <a:ahLst/>
                            <a:cxnLst>
                              <a:cxn ang="180">
                                <a:pos x="0" y="12812"/>
                              </a:cxn>
                              <a:cxn ang="0">
                                <a:pos x="29402" y="2285"/>
                              </a:cxn>
                              <a:cxn ang="90">
                                <a:pos x="19732" y="21600"/>
                              </a:cxn>
                            </a:cxnLst>
                            <a:rect l="txL" t="txT" r="txR" b="txB"/>
                            <a:pathLst>
                              <a:path w="29403" h="21600" fill="none">
                                <a:moveTo>
                                  <a:pt x="0" y="12812"/>
                                </a:moveTo>
                                <a:arcTo wR="21600" hR="21600" stAng="-9359601" swAng="5555283"/>
                              </a:path>
                              <a:path w="29403" h="21600" stroke="0">
                                <a:moveTo>
                                  <a:pt x="0" y="12812"/>
                                </a:moveTo>
                                <a:arcTo wR="21600" hR="21600" stAng="-9359601" swAng="5555283"/>
                                <a:lnTo>
                                  <a:pt x="19732" y="21600"/>
                                </a:lnTo>
                                <a:close/>
                              </a:path>
                            </a:pathLst>
                          </a:custGeom>
                          <a:noFill/>
                          <a:ln w="19050" cap="flat" cmpd="sng">
                            <a:solidFill>
                              <a:srgbClr val="000000"/>
                            </a:solidFill>
                            <a:prstDash val="solid"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5178" name="Freeform 5177"/>
                          <p:cNvSpPr>
                            <a:spLocks noChangeAspect="1"/>
                          </p:cNvSpPr>
                          <p:nvPr/>
                        </p:nvSpPr>
                        <p:spPr>
                          <a:xfrm rot="-317040">
                            <a:off x="2849" y="1378"/>
                            <a:ext cx="299" cy="287"/>
                          </a:xfrm>
                          <a:custGeom>
                            <a:avLst/>
                            <a:gdLst/>
                            <a:ahLst/>
                            <a:cxnLst/>
                            <a:pathLst>
                              <a:path w="360" h="346">
                                <a:moveTo>
                                  <a:pt x="58" y="346"/>
                                </a:moveTo>
                                <a:cubicBezTo>
                                  <a:pt x="32" y="295"/>
                                  <a:pt x="0" y="32"/>
                                  <a:pt x="180" y="16"/>
                                </a:cubicBezTo>
                                <a:cubicBezTo>
                                  <a:pt x="360" y="0"/>
                                  <a:pt x="359" y="265"/>
                                  <a:pt x="339" y="320"/>
                                </a:cubicBezTo>
                                <a:cubicBezTo>
                                  <a:pt x="208" y="310"/>
                                  <a:pt x="204" y="306"/>
                                  <a:pt x="58" y="346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bg1">
                              <a:alpha val="100000"/>
                            </a:schemeClr>
                          </a:solidFill>
                          <a:ln w="19050" cap="flat" cmpd="sng">
                            <a:solidFill>
                              <a:schemeClr val="tx1"/>
                            </a:solidFill>
                            <a:prstDash val="solid"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5179" name="Oval 5178"/>
                          <p:cNvSpPr>
                            <a:spLocks noChangeAspect="1"/>
                          </p:cNvSpPr>
                          <p:nvPr/>
                        </p:nvSpPr>
                        <p:spPr>
                          <a:xfrm>
                            <a:off x="2939" y="1403"/>
                            <a:ext cx="178" cy="229"/>
                          </a:xfrm>
                          <a:prstGeom prst="ellipse">
                            <a:avLst/>
                          </a:prstGeom>
                          <a:gradFill rotWithShape="1">
                            <a:gsLst>
                              <a:gs pos="0">
                                <a:srgbClr val="2F2F76"/>
                              </a:gs>
                              <a:gs pos="50000">
                                <a:srgbClr val="33CCFF"/>
                              </a:gs>
                              <a:gs pos="100000">
                                <a:srgbClr val="2F2F76"/>
                              </a:gs>
                            </a:gsLst>
                            <a:lin ang="0" scaled="1"/>
                            <a:tileRect/>
                          </a:gradFill>
                          <a:ln w="19050" cap="flat" cmpd="sng">
                            <a:solidFill>
                              <a:schemeClr val="tx1"/>
                            </a:solidFill>
                            <a:prstDash val="solid"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5180" name="Oval 5179"/>
                          <p:cNvSpPr>
                            <a:spLocks noChangeAspect="1"/>
                          </p:cNvSpPr>
                          <p:nvPr/>
                        </p:nvSpPr>
                        <p:spPr>
                          <a:xfrm>
                            <a:off x="2960" y="1412"/>
                            <a:ext cx="128" cy="128"/>
                          </a:xfrm>
                          <a:prstGeom prst="ellipse">
                            <a:avLst/>
                          </a:prstGeom>
                          <a:solidFill>
                            <a:schemeClr val="tx1"/>
                          </a:solidFill>
                          <a:ln w="19050" cap="flat" cmpd="sng">
                            <a:solidFill>
                              <a:schemeClr val="tx1"/>
                            </a:solidFill>
                            <a:prstDash val="solid"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5181" name="Oval 5180"/>
                          <p:cNvSpPr>
                            <a:spLocks noChangeAspect="1"/>
                          </p:cNvSpPr>
                          <p:nvPr/>
                        </p:nvSpPr>
                        <p:spPr>
                          <a:xfrm>
                            <a:off x="3004" y="1417"/>
                            <a:ext cx="68" cy="68"/>
                          </a:xfrm>
                          <a:prstGeom prst="ellipse">
                            <a:avLst/>
                          </a:prstGeom>
                          <a:solidFill>
                            <a:schemeClr val="bg1"/>
                          </a:solidFill>
                          <a:ln w="19050" cap="flat" cmpd="sng">
                            <a:solidFill>
                              <a:schemeClr val="tx1"/>
                            </a:solidFill>
                            <a:prstDash val="solid"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p>
                            <a:endParaRPr lang="en-US"/>
                          </a:p>
                        </p:txBody>
                      </p:sp>
                    </p:grpSp>
                  </p:grpSp>
                  <p:grpSp>
                    <p:nvGrpSpPr>
                      <p:cNvPr id="5182" name="Group 5181"/>
                      <p:cNvGrpSpPr>
                        <a:grpSpLocks noChangeAspect="1"/>
                      </p:cNvGrpSpPr>
                      <p:nvPr/>
                    </p:nvGrpSpPr>
                    <p:grpSpPr>
                      <a:xfrm>
                        <a:off x="3248" y="2736"/>
                        <a:ext cx="160" cy="161"/>
                        <a:chOff x="1968" y="1279"/>
                        <a:chExt cx="160" cy="161"/>
                      </a:xfrm>
                    </p:grpSpPr>
                    <p:sp>
                      <p:nvSpPr>
                        <p:cNvPr id="5183" name="Freeform 5182"/>
                        <p:cNvSpPr>
                          <a:spLocks noChangeAspect="1"/>
                        </p:cNvSpPr>
                        <p:nvPr/>
                      </p:nvSpPr>
                      <p:spPr>
                        <a:xfrm rot="-3769143" flipH="1">
                          <a:off x="1971" y="1311"/>
                          <a:ext cx="160" cy="97"/>
                        </a:xfrm>
                        <a:custGeom>
                          <a:avLst/>
                          <a:gdLst>
                            <a:gd name="txL" fmla="*/ 0 w 21298"/>
                            <a:gd name="txT" fmla="*/ 0 h 19322"/>
                            <a:gd name="txR" fmla="*/ 21298 w 21298"/>
                            <a:gd name="txB" fmla="*/ 19322 h 19322"/>
                          </a:gdLst>
                          <a:ahLst/>
                          <a:cxnLst>
                            <a:cxn ang="180">
                              <a:pos x="0" y="15720"/>
                            </a:cxn>
                            <a:cxn ang="270">
                              <a:pos x="11643" y="0"/>
                            </a:cxn>
                            <a:cxn ang="0">
                              <a:pos x="21298" y="19322"/>
                            </a:cxn>
                          </a:cxnLst>
                          <a:rect l="txL" t="txT" r="txR" b="txB"/>
                          <a:pathLst>
                            <a:path w="21298" h="19322" fill="none">
                              <a:moveTo>
                                <a:pt x="0" y="15720"/>
                              </a:moveTo>
                              <a:arcTo wR="21600" hR="21600" stAng="-10224045" swAng="3230996"/>
                            </a:path>
                            <a:path w="21298" h="19322" stroke="0">
                              <a:moveTo>
                                <a:pt x="0" y="15720"/>
                              </a:moveTo>
                              <a:arcTo wR="21600" hR="21600" stAng="-10224045" swAng="3230996"/>
                              <a:lnTo>
                                <a:pt x="21298" y="19322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5184" name="Freeform 5183"/>
                        <p:cNvSpPr>
                          <a:spLocks noChangeAspect="1"/>
                        </p:cNvSpPr>
                        <p:nvPr/>
                      </p:nvSpPr>
                      <p:spPr>
                        <a:xfrm rot="-45352522" flipH="1">
                          <a:off x="1968" y="1279"/>
                          <a:ext cx="160" cy="97"/>
                        </a:xfrm>
                        <a:custGeom>
                          <a:avLst/>
                          <a:gdLst>
                            <a:gd name="txL" fmla="*/ 0 w 21298"/>
                            <a:gd name="txT" fmla="*/ 0 h 19322"/>
                            <a:gd name="txR" fmla="*/ 21298 w 21298"/>
                            <a:gd name="txB" fmla="*/ 19322 h 19322"/>
                          </a:gdLst>
                          <a:ahLst/>
                          <a:cxnLst>
                            <a:cxn ang="180">
                              <a:pos x="0" y="15720"/>
                            </a:cxn>
                            <a:cxn ang="270">
                              <a:pos x="11643" y="0"/>
                            </a:cxn>
                            <a:cxn ang="0">
                              <a:pos x="21298" y="19322"/>
                            </a:cxn>
                          </a:cxnLst>
                          <a:rect l="txL" t="txT" r="txR" b="txB"/>
                          <a:pathLst>
                            <a:path w="21298" h="19322" fill="none">
                              <a:moveTo>
                                <a:pt x="0" y="15720"/>
                              </a:moveTo>
                              <a:arcTo wR="21600" hR="21600" stAng="-10224045" swAng="3230996"/>
                            </a:path>
                            <a:path w="21298" h="19322" stroke="0">
                              <a:moveTo>
                                <a:pt x="0" y="15720"/>
                              </a:moveTo>
                              <a:arcTo wR="21600" hR="21600" stAng="-10224045" swAng="3230996"/>
                              <a:lnTo>
                                <a:pt x="21298" y="19322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5185" name="Group 5184"/>
                      <p:cNvGrpSpPr>
                        <a:grpSpLocks noChangeAspect="1"/>
                      </p:cNvGrpSpPr>
                      <p:nvPr/>
                    </p:nvGrpSpPr>
                    <p:grpSpPr>
                      <a:xfrm flipH="1">
                        <a:off x="4276" y="2572"/>
                        <a:ext cx="144" cy="161"/>
                        <a:chOff x="1968" y="1279"/>
                        <a:chExt cx="160" cy="161"/>
                      </a:xfrm>
                    </p:grpSpPr>
                    <p:sp>
                      <p:nvSpPr>
                        <p:cNvPr id="5186" name="Freeform 5185"/>
                        <p:cNvSpPr>
                          <a:spLocks noChangeAspect="1"/>
                        </p:cNvSpPr>
                        <p:nvPr/>
                      </p:nvSpPr>
                      <p:spPr>
                        <a:xfrm rot="-3769143" flipH="1">
                          <a:off x="1971" y="1311"/>
                          <a:ext cx="160" cy="97"/>
                        </a:xfrm>
                        <a:custGeom>
                          <a:avLst/>
                          <a:gdLst>
                            <a:gd name="txL" fmla="*/ 0 w 21298"/>
                            <a:gd name="txT" fmla="*/ 0 h 19322"/>
                            <a:gd name="txR" fmla="*/ 21298 w 21298"/>
                            <a:gd name="txB" fmla="*/ 19322 h 19322"/>
                          </a:gdLst>
                          <a:ahLst/>
                          <a:cxnLst>
                            <a:cxn ang="180">
                              <a:pos x="0" y="15720"/>
                            </a:cxn>
                            <a:cxn ang="270">
                              <a:pos x="11643" y="0"/>
                            </a:cxn>
                            <a:cxn ang="0">
                              <a:pos x="21298" y="19322"/>
                            </a:cxn>
                          </a:cxnLst>
                          <a:rect l="txL" t="txT" r="txR" b="txB"/>
                          <a:pathLst>
                            <a:path w="21298" h="19322" fill="none">
                              <a:moveTo>
                                <a:pt x="0" y="15720"/>
                              </a:moveTo>
                              <a:arcTo wR="21600" hR="21600" stAng="-10224045" swAng="3230996"/>
                            </a:path>
                            <a:path w="21298" h="19322" stroke="0">
                              <a:moveTo>
                                <a:pt x="0" y="15720"/>
                              </a:moveTo>
                              <a:arcTo wR="21600" hR="21600" stAng="-10224045" swAng="3230996"/>
                              <a:lnTo>
                                <a:pt x="21298" y="19322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5187" name="Freeform 5186"/>
                        <p:cNvSpPr>
                          <a:spLocks noChangeAspect="1"/>
                        </p:cNvSpPr>
                        <p:nvPr/>
                      </p:nvSpPr>
                      <p:spPr>
                        <a:xfrm rot="-45352522" flipH="1">
                          <a:off x="1968" y="1279"/>
                          <a:ext cx="160" cy="97"/>
                        </a:xfrm>
                        <a:custGeom>
                          <a:avLst/>
                          <a:gdLst>
                            <a:gd name="txL" fmla="*/ 0 w 21298"/>
                            <a:gd name="txT" fmla="*/ 0 h 19322"/>
                            <a:gd name="txR" fmla="*/ 21298 w 21298"/>
                            <a:gd name="txB" fmla="*/ 19322 h 19322"/>
                          </a:gdLst>
                          <a:ahLst/>
                          <a:cxnLst>
                            <a:cxn ang="180">
                              <a:pos x="0" y="15720"/>
                            </a:cxn>
                            <a:cxn ang="270">
                              <a:pos x="11643" y="0"/>
                            </a:cxn>
                            <a:cxn ang="0">
                              <a:pos x="21298" y="19322"/>
                            </a:cxn>
                          </a:cxnLst>
                          <a:rect l="txL" t="txT" r="txR" b="txB"/>
                          <a:pathLst>
                            <a:path w="21298" h="19322" fill="none">
                              <a:moveTo>
                                <a:pt x="0" y="15720"/>
                              </a:moveTo>
                              <a:arcTo wR="21600" hR="21600" stAng="-10224045" swAng="3230996"/>
                            </a:path>
                            <a:path w="21298" h="19322" stroke="0">
                              <a:moveTo>
                                <a:pt x="0" y="15720"/>
                              </a:moveTo>
                              <a:arcTo wR="21600" hR="21600" stAng="-10224045" swAng="3230996"/>
                              <a:lnTo>
                                <a:pt x="21298" y="19322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</p:grpSp>
                </p:grpSp>
              </p:grpSp>
              <p:grpSp>
                <p:nvGrpSpPr>
                  <p:cNvPr id="5188" name="Group 5187"/>
                  <p:cNvGrpSpPr>
                    <a:grpSpLocks noChangeAspect="1"/>
                  </p:cNvGrpSpPr>
                  <p:nvPr/>
                </p:nvGrpSpPr>
                <p:grpSpPr>
                  <a:xfrm>
                    <a:off x="2304" y="405"/>
                    <a:ext cx="2972" cy="1995"/>
                    <a:chOff x="2304" y="405"/>
                    <a:chExt cx="2972" cy="1995"/>
                  </a:xfrm>
                </p:grpSpPr>
                <p:grpSp>
                  <p:nvGrpSpPr>
                    <p:cNvPr id="5189" name="Group 5188"/>
                    <p:cNvGrpSpPr>
                      <a:grpSpLocks noChangeAspect="1"/>
                    </p:cNvGrpSpPr>
                    <p:nvPr/>
                  </p:nvGrpSpPr>
                  <p:grpSpPr>
                    <a:xfrm>
                      <a:off x="2304" y="405"/>
                      <a:ext cx="2972" cy="1995"/>
                      <a:chOff x="2622" y="261"/>
                      <a:chExt cx="2972" cy="1995"/>
                    </a:xfrm>
                  </p:grpSpPr>
                  <p:sp>
                    <p:nvSpPr>
                      <p:cNvPr id="5190" name="Freeform 5189"/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2622" y="261"/>
                        <a:ext cx="2972" cy="1670"/>
                      </a:xfrm>
                      <a:custGeom>
                        <a:avLst/>
                        <a:gdLst/>
                        <a:ahLst/>
                        <a:cxnLst/>
                        <a:pathLst>
                          <a:path w="2972" h="1670">
                            <a:moveTo>
                              <a:pt x="834" y="1670"/>
                            </a:moveTo>
                            <a:cubicBezTo>
                              <a:pt x="484" y="1615"/>
                              <a:pt x="228" y="1403"/>
                              <a:pt x="114" y="1222"/>
                            </a:cubicBezTo>
                            <a:cubicBezTo>
                              <a:pt x="0" y="1041"/>
                              <a:pt x="30" y="696"/>
                              <a:pt x="148" y="586"/>
                            </a:cubicBezTo>
                            <a:cubicBezTo>
                              <a:pt x="266" y="476"/>
                              <a:pt x="538" y="374"/>
                              <a:pt x="748" y="592"/>
                            </a:cubicBezTo>
                            <a:cubicBezTo>
                              <a:pt x="554" y="315"/>
                              <a:pt x="774" y="168"/>
                              <a:pt x="876" y="86"/>
                            </a:cubicBezTo>
                            <a:cubicBezTo>
                              <a:pt x="978" y="0"/>
                              <a:pt x="1242" y="15"/>
                              <a:pt x="1359" y="78"/>
                            </a:cubicBezTo>
                            <a:cubicBezTo>
                              <a:pt x="1476" y="141"/>
                              <a:pt x="1571" y="247"/>
                              <a:pt x="1578" y="465"/>
                            </a:cubicBezTo>
                            <a:cubicBezTo>
                              <a:pt x="1639" y="196"/>
                              <a:pt x="1743" y="195"/>
                              <a:pt x="1857" y="160"/>
                            </a:cubicBezTo>
                            <a:cubicBezTo>
                              <a:pt x="1967" y="126"/>
                              <a:pt x="2163" y="174"/>
                              <a:pt x="2238" y="262"/>
                            </a:cubicBezTo>
                            <a:cubicBezTo>
                              <a:pt x="2313" y="350"/>
                              <a:pt x="2350" y="502"/>
                              <a:pt x="2309" y="688"/>
                            </a:cubicBezTo>
                            <a:cubicBezTo>
                              <a:pt x="2418" y="502"/>
                              <a:pt x="2705" y="583"/>
                              <a:pt x="2799" y="663"/>
                            </a:cubicBezTo>
                            <a:cubicBezTo>
                              <a:pt x="2893" y="743"/>
                              <a:pt x="2972" y="1020"/>
                              <a:pt x="2874" y="1168"/>
                            </a:cubicBezTo>
                            <a:cubicBezTo>
                              <a:pt x="2776" y="1316"/>
                              <a:pt x="2553" y="1468"/>
                              <a:pt x="2213" y="1552"/>
                            </a:cubicBezTo>
                            <a:lnTo>
                              <a:pt x="834" y="1670"/>
                            </a:lnTo>
                            <a:close/>
                          </a:path>
                        </a:pathLst>
                      </a:custGeom>
                      <a:gradFill rotWithShape="1">
                        <a:gsLst>
                          <a:gs pos="0">
                            <a:srgbClr val="760000">
                              <a:alpha val="100000"/>
                            </a:srgbClr>
                          </a:gs>
                          <a:gs pos="50000">
                            <a:srgbClr val="FF0000">
                              <a:alpha val="100000"/>
                            </a:srgbClr>
                          </a:gs>
                          <a:gs pos="100000">
                            <a:srgbClr val="760000">
                              <a:alpha val="100000"/>
                            </a:srgbClr>
                          </a:gs>
                        </a:gsLst>
                        <a:lin ang="2700000" scaled="1"/>
                        <a:tileRect/>
                      </a:gradFill>
                      <a:ln w="28575" cap="flat" cmpd="sng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5191" name="Freeform 5190"/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2928" y="1588"/>
                        <a:ext cx="2338" cy="668"/>
                      </a:xfrm>
                      <a:custGeom>
                        <a:avLst/>
                        <a:gdLst/>
                        <a:ahLst/>
                        <a:cxnLst/>
                        <a:pathLst>
                          <a:path w="1468" h="347">
                            <a:moveTo>
                              <a:pt x="140" y="331"/>
                            </a:moveTo>
                            <a:cubicBezTo>
                              <a:pt x="254" y="315"/>
                              <a:pt x="539" y="168"/>
                              <a:pt x="743" y="167"/>
                            </a:cubicBezTo>
                            <a:cubicBezTo>
                              <a:pt x="947" y="166"/>
                              <a:pt x="1258" y="319"/>
                              <a:pt x="1363" y="327"/>
                            </a:cubicBezTo>
                            <a:cubicBezTo>
                              <a:pt x="1468" y="335"/>
                              <a:pt x="1444" y="264"/>
                              <a:pt x="1375" y="215"/>
                            </a:cubicBezTo>
                            <a:cubicBezTo>
                              <a:pt x="1306" y="166"/>
                              <a:pt x="1094" y="60"/>
                              <a:pt x="948" y="31"/>
                            </a:cubicBezTo>
                            <a:cubicBezTo>
                              <a:pt x="802" y="2"/>
                              <a:pt x="647" y="0"/>
                              <a:pt x="499" y="39"/>
                            </a:cubicBezTo>
                            <a:cubicBezTo>
                              <a:pt x="351" y="78"/>
                              <a:pt x="120" y="214"/>
                              <a:pt x="60" y="263"/>
                            </a:cubicBezTo>
                            <a:cubicBezTo>
                              <a:pt x="0" y="312"/>
                              <a:pt x="26" y="347"/>
                              <a:pt x="140" y="331"/>
                            </a:cubicBezTo>
                            <a:close/>
                          </a:path>
                        </a:pathLst>
                      </a:custGeom>
                      <a:solidFill>
                        <a:srgbClr val="FF0000">
                          <a:alpha val="100000"/>
                        </a:srgbClr>
                      </a:solidFill>
                      <a:ln w="28575" cap="flat" cmpd="sng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5192" name="Group 5191"/>
                    <p:cNvGrpSpPr>
                      <a:grpSpLocks noChangeAspect="1"/>
                    </p:cNvGrpSpPr>
                    <p:nvPr/>
                  </p:nvGrpSpPr>
                  <p:grpSpPr>
                    <a:xfrm>
                      <a:off x="2948" y="1440"/>
                      <a:ext cx="1852" cy="276"/>
                      <a:chOff x="2948" y="1440"/>
                      <a:chExt cx="1852" cy="276"/>
                    </a:xfrm>
                  </p:grpSpPr>
                  <p:sp>
                    <p:nvSpPr>
                      <p:cNvPr id="5193" name="Freeform 5192"/>
                      <p:cNvSpPr>
                        <a:spLocks noChangeAspect="1"/>
                      </p:cNvSpPr>
                      <p:nvPr/>
                    </p:nvSpPr>
                    <p:spPr>
                      <a:xfrm rot="-741749">
                        <a:off x="2948" y="1568"/>
                        <a:ext cx="642" cy="148"/>
                      </a:xfrm>
                      <a:custGeom>
                        <a:avLst/>
                        <a:gdLst/>
                        <a:ahLst/>
                        <a:cxnLst/>
                        <a:pathLst>
                          <a:path w="864" h="252">
                            <a:moveTo>
                              <a:pt x="0" y="96"/>
                            </a:moveTo>
                            <a:cubicBezTo>
                              <a:pt x="73" y="118"/>
                              <a:pt x="240" y="252"/>
                              <a:pt x="440" y="228"/>
                            </a:cubicBezTo>
                            <a:cubicBezTo>
                              <a:pt x="640" y="204"/>
                              <a:pt x="776" y="48"/>
                              <a:pt x="864" y="0"/>
                            </a:cubicBezTo>
                          </a:path>
                        </a:pathLst>
                      </a:custGeom>
                      <a:noFill/>
                      <a:ln w="38100" cap="flat" cmpd="sng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5194" name="Freeform 5193"/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3566" y="1440"/>
                        <a:ext cx="642" cy="148"/>
                      </a:xfrm>
                      <a:custGeom>
                        <a:avLst/>
                        <a:gdLst/>
                        <a:ahLst/>
                        <a:cxnLst/>
                        <a:pathLst>
                          <a:path w="864" h="252">
                            <a:moveTo>
                              <a:pt x="0" y="96"/>
                            </a:moveTo>
                            <a:cubicBezTo>
                              <a:pt x="73" y="118"/>
                              <a:pt x="240" y="252"/>
                              <a:pt x="440" y="228"/>
                            </a:cubicBezTo>
                            <a:cubicBezTo>
                              <a:pt x="640" y="204"/>
                              <a:pt x="776" y="48"/>
                              <a:pt x="864" y="0"/>
                            </a:cubicBezTo>
                          </a:path>
                        </a:pathLst>
                      </a:custGeom>
                      <a:noFill/>
                      <a:ln w="38100" cap="flat" cmpd="sng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5195" name="Freeform 5194"/>
                      <p:cNvSpPr>
                        <a:spLocks noChangeAspect="1"/>
                      </p:cNvSpPr>
                      <p:nvPr/>
                    </p:nvSpPr>
                    <p:spPr>
                      <a:xfrm rot="1623011">
                        <a:off x="4158" y="1536"/>
                        <a:ext cx="642" cy="144"/>
                      </a:xfrm>
                      <a:custGeom>
                        <a:avLst/>
                        <a:gdLst/>
                        <a:ahLst/>
                        <a:cxnLst/>
                        <a:pathLst>
                          <a:path w="864" h="252">
                            <a:moveTo>
                              <a:pt x="0" y="96"/>
                            </a:moveTo>
                            <a:cubicBezTo>
                              <a:pt x="73" y="118"/>
                              <a:pt x="240" y="252"/>
                              <a:pt x="440" y="228"/>
                            </a:cubicBezTo>
                            <a:cubicBezTo>
                              <a:pt x="640" y="204"/>
                              <a:pt x="776" y="48"/>
                              <a:pt x="864" y="0"/>
                            </a:cubicBezTo>
                          </a:path>
                        </a:pathLst>
                      </a:custGeom>
                      <a:noFill/>
                      <a:ln w="38100" cap="flat" cmpd="sng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</p:grpSp>
              </p:grpSp>
              <p:sp>
                <p:nvSpPr>
                  <p:cNvPr id="5196" name="Freeform 5195"/>
                  <p:cNvSpPr>
                    <a:spLocks noChangeAspect="1"/>
                  </p:cNvSpPr>
                  <p:nvPr/>
                </p:nvSpPr>
                <p:spPr>
                  <a:xfrm>
                    <a:off x="4328" y="2128"/>
                    <a:ext cx="436" cy="377"/>
                  </a:xfrm>
                  <a:custGeom>
                    <a:avLst/>
                    <a:gdLst/>
                    <a:ahLst/>
                    <a:cxnLst/>
                    <a:pathLst>
                      <a:path w="436" h="377">
                        <a:moveTo>
                          <a:pt x="0" y="0"/>
                        </a:moveTo>
                        <a:lnTo>
                          <a:pt x="380" y="377"/>
                        </a:lnTo>
                        <a:lnTo>
                          <a:pt x="436" y="213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5197" name="Freeform 5196"/>
                  <p:cNvSpPr>
                    <a:spLocks noChangeAspect="1"/>
                  </p:cNvSpPr>
                  <p:nvPr/>
                </p:nvSpPr>
                <p:spPr>
                  <a:xfrm>
                    <a:off x="4524" y="2356"/>
                    <a:ext cx="240" cy="437"/>
                  </a:xfrm>
                  <a:custGeom>
                    <a:avLst/>
                    <a:gdLst/>
                    <a:ahLst/>
                    <a:cxnLst/>
                    <a:pathLst>
                      <a:path w="240" h="437">
                        <a:moveTo>
                          <a:pt x="0" y="0"/>
                        </a:moveTo>
                        <a:lnTo>
                          <a:pt x="184" y="437"/>
                        </a:lnTo>
                        <a:lnTo>
                          <a:pt x="240" y="273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5198" name="Freeform 5197"/>
                  <p:cNvSpPr>
                    <a:spLocks noChangeAspect="1"/>
                  </p:cNvSpPr>
                  <p:nvPr/>
                </p:nvSpPr>
                <p:spPr>
                  <a:xfrm>
                    <a:off x="4380" y="2428"/>
                    <a:ext cx="360" cy="412"/>
                  </a:xfrm>
                  <a:custGeom>
                    <a:avLst/>
                    <a:gdLst/>
                    <a:ahLst/>
                    <a:cxnLst/>
                    <a:pathLst>
                      <a:path w="360" h="412">
                        <a:moveTo>
                          <a:pt x="0" y="0"/>
                        </a:moveTo>
                        <a:lnTo>
                          <a:pt x="212" y="412"/>
                        </a:lnTo>
                        <a:lnTo>
                          <a:pt x="360" y="249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5199" name="Freeform 5198"/>
                  <p:cNvSpPr>
                    <a:spLocks noChangeAspect="1"/>
                  </p:cNvSpPr>
                  <p:nvPr/>
                </p:nvSpPr>
                <p:spPr>
                  <a:xfrm>
                    <a:off x="3620" y="1972"/>
                    <a:ext cx="184" cy="348"/>
                  </a:xfrm>
                  <a:custGeom>
                    <a:avLst/>
                    <a:gdLst/>
                    <a:ahLst/>
                    <a:cxnLst/>
                    <a:pathLst>
                      <a:path w="184" h="348">
                        <a:moveTo>
                          <a:pt x="0" y="0"/>
                        </a:moveTo>
                        <a:lnTo>
                          <a:pt x="40" y="348"/>
                        </a:lnTo>
                        <a:lnTo>
                          <a:pt x="184" y="25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5200" name="Freeform 5199"/>
                  <p:cNvSpPr>
                    <a:spLocks noChangeAspect="1"/>
                  </p:cNvSpPr>
                  <p:nvPr/>
                </p:nvSpPr>
                <p:spPr>
                  <a:xfrm>
                    <a:off x="3516" y="1984"/>
                    <a:ext cx="144" cy="240"/>
                  </a:xfrm>
                  <a:custGeom>
                    <a:avLst/>
                    <a:gdLst/>
                    <a:ahLst/>
                    <a:cxnLst/>
                    <a:pathLst>
                      <a:path w="144" h="240">
                        <a:moveTo>
                          <a:pt x="96" y="0"/>
                        </a:moveTo>
                        <a:lnTo>
                          <a:pt x="0" y="192"/>
                        </a:lnTo>
                        <a:lnTo>
                          <a:pt x="144" y="240"/>
                        </a:lnTo>
                        <a:lnTo>
                          <a:pt x="96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5201" name="Freeform 5200"/>
                  <p:cNvSpPr>
                    <a:spLocks noChangeAspect="1"/>
                  </p:cNvSpPr>
                  <p:nvPr/>
                </p:nvSpPr>
                <p:spPr>
                  <a:xfrm>
                    <a:off x="2816" y="2224"/>
                    <a:ext cx="344" cy="288"/>
                  </a:xfrm>
                  <a:custGeom>
                    <a:avLst/>
                    <a:gdLst/>
                    <a:ahLst/>
                    <a:cxnLst/>
                    <a:pathLst>
                      <a:path w="344" h="288">
                        <a:moveTo>
                          <a:pt x="344" y="0"/>
                        </a:moveTo>
                        <a:lnTo>
                          <a:pt x="0" y="148"/>
                        </a:lnTo>
                        <a:lnTo>
                          <a:pt x="96" y="288"/>
                        </a:lnTo>
                        <a:lnTo>
                          <a:pt x="344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5202" name="Freeform 5201"/>
                  <p:cNvSpPr>
                    <a:spLocks noChangeAspect="1"/>
                  </p:cNvSpPr>
                  <p:nvPr/>
                </p:nvSpPr>
                <p:spPr>
                  <a:xfrm>
                    <a:off x="3323" y="1972"/>
                    <a:ext cx="293" cy="283"/>
                  </a:xfrm>
                  <a:custGeom>
                    <a:avLst/>
                    <a:gdLst/>
                    <a:ahLst/>
                    <a:cxnLst/>
                    <a:pathLst>
                      <a:path w="293" h="283">
                        <a:moveTo>
                          <a:pt x="293" y="0"/>
                        </a:moveTo>
                        <a:lnTo>
                          <a:pt x="0" y="240"/>
                        </a:lnTo>
                        <a:lnTo>
                          <a:pt x="168" y="283"/>
                        </a:lnTo>
                        <a:lnTo>
                          <a:pt x="293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5203" name="Freeform 5202"/>
                  <p:cNvSpPr>
                    <a:spLocks noChangeAspect="1"/>
                  </p:cNvSpPr>
                  <p:nvPr/>
                </p:nvSpPr>
                <p:spPr>
                  <a:xfrm>
                    <a:off x="2981" y="2200"/>
                    <a:ext cx="231" cy="402"/>
                  </a:xfrm>
                  <a:custGeom>
                    <a:avLst/>
                    <a:gdLst/>
                    <a:ahLst/>
                    <a:cxnLst/>
                    <a:pathLst>
                      <a:path w="231" h="402">
                        <a:moveTo>
                          <a:pt x="231" y="0"/>
                        </a:moveTo>
                        <a:lnTo>
                          <a:pt x="0" y="402"/>
                        </a:lnTo>
                        <a:lnTo>
                          <a:pt x="173" y="392"/>
                        </a:lnTo>
                        <a:lnTo>
                          <a:pt x="231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5204" name="Freeform 5203"/>
                  <p:cNvSpPr>
                    <a:spLocks noChangeAspect="1"/>
                  </p:cNvSpPr>
                  <p:nvPr/>
                </p:nvSpPr>
                <p:spPr>
                  <a:xfrm>
                    <a:off x="3156" y="1984"/>
                    <a:ext cx="424" cy="309"/>
                  </a:xfrm>
                  <a:custGeom>
                    <a:avLst/>
                    <a:gdLst/>
                    <a:ahLst/>
                    <a:cxnLst/>
                    <a:pathLst>
                      <a:path w="424" h="309">
                        <a:moveTo>
                          <a:pt x="424" y="0"/>
                        </a:moveTo>
                        <a:lnTo>
                          <a:pt x="0" y="192"/>
                        </a:lnTo>
                        <a:lnTo>
                          <a:pt x="155" y="309"/>
                        </a:lnTo>
                        <a:lnTo>
                          <a:pt x="424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5205" name="Freeform 5204"/>
                  <p:cNvSpPr>
                    <a:spLocks noChangeAspect="1"/>
                  </p:cNvSpPr>
                  <p:nvPr/>
                </p:nvSpPr>
                <p:spPr>
                  <a:xfrm>
                    <a:off x="2940" y="2212"/>
                    <a:ext cx="248" cy="252"/>
                  </a:xfrm>
                  <a:custGeom>
                    <a:avLst/>
                    <a:gdLst/>
                    <a:ahLst/>
                    <a:cxnLst/>
                    <a:pathLst>
                      <a:path w="248" h="252">
                        <a:moveTo>
                          <a:pt x="248" y="0"/>
                        </a:moveTo>
                        <a:lnTo>
                          <a:pt x="0" y="204"/>
                        </a:lnTo>
                        <a:lnTo>
                          <a:pt x="144" y="252"/>
                        </a:lnTo>
                        <a:lnTo>
                          <a:pt x="248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5206" name="Freeform 5205"/>
                  <p:cNvSpPr>
                    <a:spLocks noChangeAspect="1"/>
                  </p:cNvSpPr>
                  <p:nvPr/>
                </p:nvSpPr>
                <p:spPr>
                  <a:xfrm>
                    <a:off x="4459" y="2306"/>
                    <a:ext cx="373" cy="347"/>
                  </a:xfrm>
                  <a:custGeom>
                    <a:avLst/>
                    <a:gdLst/>
                    <a:ahLst/>
                    <a:cxnLst/>
                    <a:pathLst>
                      <a:path w="373" h="347">
                        <a:moveTo>
                          <a:pt x="0" y="0"/>
                        </a:moveTo>
                        <a:lnTo>
                          <a:pt x="186" y="347"/>
                        </a:lnTo>
                        <a:lnTo>
                          <a:pt x="373" y="254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5207" name="Freeform 5206"/>
                  <p:cNvSpPr>
                    <a:spLocks noChangeAspect="1"/>
                  </p:cNvSpPr>
                  <p:nvPr/>
                </p:nvSpPr>
                <p:spPr>
                  <a:xfrm>
                    <a:off x="4336" y="2132"/>
                    <a:ext cx="311" cy="433"/>
                  </a:xfrm>
                  <a:custGeom>
                    <a:avLst/>
                    <a:gdLst/>
                    <a:ahLst/>
                    <a:cxnLst/>
                    <a:pathLst>
                      <a:path w="311" h="433">
                        <a:moveTo>
                          <a:pt x="0" y="0"/>
                        </a:moveTo>
                        <a:lnTo>
                          <a:pt x="197" y="433"/>
                        </a:lnTo>
                        <a:lnTo>
                          <a:pt x="311" y="303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</p:grpSp>
            <p:grpSp>
              <p:nvGrpSpPr>
                <p:cNvPr id="5208" name="Group 5207"/>
                <p:cNvGrpSpPr>
                  <a:grpSpLocks noChangeAspect="1"/>
                </p:cNvGrpSpPr>
                <p:nvPr/>
              </p:nvGrpSpPr>
              <p:grpSpPr>
                <a:xfrm>
                  <a:off x="3168" y="2602"/>
                  <a:ext cx="1319" cy="336"/>
                  <a:chOff x="3168" y="2592"/>
                  <a:chExt cx="1319" cy="336"/>
                </a:xfrm>
              </p:grpSpPr>
              <p:sp>
                <p:nvSpPr>
                  <p:cNvPr id="5209" name="Oval 5208"/>
                  <p:cNvSpPr>
                    <a:spLocks noChangeAspect="1"/>
                  </p:cNvSpPr>
                  <p:nvPr/>
                </p:nvSpPr>
                <p:spPr>
                  <a:xfrm>
                    <a:off x="3744" y="2688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5210" name="Oval 5209"/>
                  <p:cNvSpPr>
                    <a:spLocks noChangeAspect="1"/>
                  </p:cNvSpPr>
                  <p:nvPr/>
                </p:nvSpPr>
                <p:spPr>
                  <a:xfrm>
                    <a:off x="3600" y="2736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5211" name="Oval 5210"/>
                  <p:cNvSpPr>
                    <a:spLocks noChangeAspect="1"/>
                  </p:cNvSpPr>
                  <p:nvPr/>
                </p:nvSpPr>
                <p:spPr>
                  <a:xfrm>
                    <a:off x="3696" y="2784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5212" name="Oval 5211"/>
                  <p:cNvSpPr>
                    <a:spLocks noChangeAspect="1"/>
                  </p:cNvSpPr>
                  <p:nvPr/>
                </p:nvSpPr>
                <p:spPr>
                  <a:xfrm>
                    <a:off x="3504" y="2832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5213" name="Oval 5212"/>
                  <p:cNvSpPr>
                    <a:spLocks noChangeAspect="1"/>
                  </p:cNvSpPr>
                  <p:nvPr/>
                </p:nvSpPr>
                <p:spPr>
                  <a:xfrm>
                    <a:off x="3408" y="2832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5214" name="Oval 5213"/>
                  <p:cNvSpPr>
                    <a:spLocks noChangeAspect="1"/>
                  </p:cNvSpPr>
                  <p:nvPr/>
                </p:nvSpPr>
                <p:spPr>
                  <a:xfrm>
                    <a:off x="4249" y="2640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5215" name="Oval 5214"/>
                  <p:cNvSpPr>
                    <a:spLocks noChangeAspect="1"/>
                  </p:cNvSpPr>
                  <p:nvPr/>
                </p:nvSpPr>
                <p:spPr>
                  <a:xfrm>
                    <a:off x="4441" y="2640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5216" name="Oval 5215"/>
                  <p:cNvSpPr>
                    <a:spLocks noChangeAspect="1"/>
                  </p:cNvSpPr>
                  <p:nvPr/>
                </p:nvSpPr>
                <p:spPr>
                  <a:xfrm>
                    <a:off x="4368" y="2665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5217" name="Oval 5216"/>
                  <p:cNvSpPr>
                    <a:spLocks noChangeAspect="1"/>
                  </p:cNvSpPr>
                  <p:nvPr/>
                </p:nvSpPr>
                <p:spPr>
                  <a:xfrm>
                    <a:off x="4176" y="2688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5218" name="Oval 5217"/>
                  <p:cNvSpPr>
                    <a:spLocks noChangeAspect="1"/>
                  </p:cNvSpPr>
                  <p:nvPr/>
                </p:nvSpPr>
                <p:spPr>
                  <a:xfrm>
                    <a:off x="4464" y="2736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5219" name="Oval 5218"/>
                  <p:cNvSpPr>
                    <a:spLocks noChangeAspect="1"/>
                  </p:cNvSpPr>
                  <p:nvPr/>
                </p:nvSpPr>
                <p:spPr>
                  <a:xfrm>
                    <a:off x="4320" y="2736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5220" name="Oval 5219"/>
                  <p:cNvSpPr>
                    <a:spLocks noChangeAspect="1"/>
                  </p:cNvSpPr>
                  <p:nvPr/>
                </p:nvSpPr>
                <p:spPr>
                  <a:xfrm>
                    <a:off x="3289" y="2809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5221" name="Oval 5220"/>
                  <p:cNvSpPr>
                    <a:spLocks noChangeAspect="1"/>
                  </p:cNvSpPr>
                  <p:nvPr/>
                </p:nvSpPr>
                <p:spPr>
                  <a:xfrm>
                    <a:off x="3385" y="2905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5222" name="Oval 5221"/>
                  <p:cNvSpPr>
                    <a:spLocks noChangeAspect="1"/>
                  </p:cNvSpPr>
                  <p:nvPr/>
                </p:nvSpPr>
                <p:spPr>
                  <a:xfrm>
                    <a:off x="3619" y="2823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5223" name="Oval 5222"/>
                  <p:cNvSpPr>
                    <a:spLocks noChangeAspect="1"/>
                  </p:cNvSpPr>
                  <p:nvPr/>
                </p:nvSpPr>
                <p:spPr>
                  <a:xfrm>
                    <a:off x="3961" y="2592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5224" name="Oval 5223"/>
                  <p:cNvSpPr>
                    <a:spLocks noChangeAspect="1"/>
                  </p:cNvSpPr>
                  <p:nvPr/>
                </p:nvSpPr>
                <p:spPr>
                  <a:xfrm>
                    <a:off x="4057" y="2688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5225" name="Oval 5224"/>
                  <p:cNvSpPr>
                    <a:spLocks noChangeAspect="1"/>
                  </p:cNvSpPr>
                  <p:nvPr/>
                </p:nvSpPr>
                <p:spPr>
                  <a:xfrm>
                    <a:off x="3168" y="2761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</p:grpSp>
          </p:grpSp>
          <p:sp>
            <p:nvSpPr>
              <p:cNvPr id="5226" name="Freeform 5225"/>
              <p:cNvSpPr>
                <a:spLocks noChangeAspect="1"/>
              </p:cNvSpPr>
              <p:nvPr/>
            </p:nvSpPr>
            <p:spPr>
              <a:xfrm>
                <a:off x="4341" y="2169"/>
                <a:ext cx="247" cy="431"/>
              </a:xfrm>
              <a:custGeom>
                <a:avLst/>
                <a:gdLst/>
                <a:ahLst/>
                <a:cxnLst/>
                <a:pathLst>
                  <a:path w="247" h="431">
                    <a:moveTo>
                      <a:pt x="0" y="0"/>
                    </a:moveTo>
                    <a:lnTo>
                      <a:pt x="24" y="300"/>
                    </a:lnTo>
                    <a:lnTo>
                      <a:pt x="247" y="43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227" name="Freeform 5226"/>
              <p:cNvSpPr>
                <a:spLocks noChangeAspect="1"/>
              </p:cNvSpPr>
              <p:nvPr/>
            </p:nvSpPr>
            <p:spPr>
              <a:xfrm>
                <a:off x="4134" y="2088"/>
                <a:ext cx="339" cy="198"/>
              </a:xfrm>
              <a:custGeom>
                <a:avLst/>
                <a:gdLst/>
                <a:ahLst/>
                <a:cxnLst/>
                <a:pathLst>
                  <a:path w="339" h="198">
                    <a:moveTo>
                      <a:pt x="0" y="0"/>
                    </a:moveTo>
                    <a:lnTo>
                      <a:pt x="183" y="198"/>
                    </a:lnTo>
                    <a:lnTo>
                      <a:pt x="339" y="9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228" name="Freeform 5227"/>
              <p:cNvSpPr>
                <a:spLocks noChangeAspect="1"/>
              </p:cNvSpPr>
              <p:nvPr/>
            </p:nvSpPr>
            <p:spPr>
              <a:xfrm>
                <a:off x="4092" y="2091"/>
                <a:ext cx="303" cy="123"/>
              </a:xfrm>
              <a:custGeom>
                <a:avLst/>
                <a:gdLst/>
                <a:ahLst/>
                <a:cxnLst/>
                <a:pathLst>
                  <a:path w="303" h="123">
                    <a:moveTo>
                      <a:pt x="0" y="3"/>
                    </a:moveTo>
                    <a:lnTo>
                      <a:pt x="135" y="123"/>
                    </a:lnTo>
                    <a:lnTo>
                      <a:pt x="303" y="0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5229" name="Group 5228"/>
            <p:cNvGrpSpPr/>
            <p:nvPr/>
          </p:nvGrpSpPr>
          <p:grpSpPr>
            <a:xfrm>
              <a:off x="137" y="2061"/>
              <a:ext cx="2983" cy="1874"/>
              <a:chOff x="137" y="2061"/>
              <a:chExt cx="2983" cy="1874"/>
            </a:xfrm>
          </p:grpSpPr>
          <p:sp>
            <p:nvSpPr>
              <p:cNvPr id="5230" name="Freeform 5229"/>
              <p:cNvSpPr>
                <a:spLocks noChangeAspect="1"/>
              </p:cNvSpPr>
              <p:nvPr/>
            </p:nvSpPr>
            <p:spPr>
              <a:xfrm rot="2084807" flipH="1">
                <a:off x="137" y="2297"/>
                <a:ext cx="412" cy="402"/>
              </a:xfrm>
              <a:custGeom>
                <a:avLst/>
                <a:gdLst/>
                <a:ahLst/>
                <a:cxnLst/>
                <a:pathLst>
                  <a:path w="440" h="421">
                    <a:moveTo>
                      <a:pt x="13" y="114"/>
                    </a:moveTo>
                    <a:cubicBezTo>
                      <a:pt x="105" y="210"/>
                      <a:pt x="0" y="292"/>
                      <a:pt x="10" y="327"/>
                    </a:cubicBezTo>
                    <a:cubicBezTo>
                      <a:pt x="19" y="363"/>
                      <a:pt x="51" y="344"/>
                      <a:pt x="67" y="328"/>
                    </a:cubicBezTo>
                    <a:cubicBezTo>
                      <a:pt x="102" y="291"/>
                      <a:pt x="107" y="254"/>
                      <a:pt x="135" y="266"/>
                    </a:cubicBezTo>
                    <a:cubicBezTo>
                      <a:pt x="163" y="278"/>
                      <a:pt x="213" y="383"/>
                      <a:pt x="237" y="402"/>
                    </a:cubicBezTo>
                    <a:cubicBezTo>
                      <a:pt x="261" y="421"/>
                      <a:pt x="289" y="410"/>
                      <a:pt x="282" y="381"/>
                    </a:cubicBezTo>
                    <a:cubicBezTo>
                      <a:pt x="275" y="352"/>
                      <a:pt x="186" y="230"/>
                      <a:pt x="193" y="230"/>
                    </a:cubicBezTo>
                    <a:cubicBezTo>
                      <a:pt x="200" y="230"/>
                      <a:pt x="299" y="363"/>
                      <a:pt x="327" y="381"/>
                    </a:cubicBezTo>
                    <a:cubicBezTo>
                      <a:pt x="355" y="399"/>
                      <a:pt x="376" y="367"/>
                      <a:pt x="363" y="336"/>
                    </a:cubicBezTo>
                    <a:cubicBezTo>
                      <a:pt x="350" y="305"/>
                      <a:pt x="252" y="199"/>
                      <a:pt x="252" y="193"/>
                    </a:cubicBezTo>
                    <a:cubicBezTo>
                      <a:pt x="252" y="187"/>
                      <a:pt x="340" y="286"/>
                      <a:pt x="363" y="297"/>
                    </a:cubicBezTo>
                    <a:cubicBezTo>
                      <a:pt x="386" y="308"/>
                      <a:pt x="404" y="286"/>
                      <a:pt x="390" y="258"/>
                    </a:cubicBezTo>
                    <a:cubicBezTo>
                      <a:pt x="376" y="230"/>
                      <a:pt x="278" y="151"/>
                      <a:pt x="281" y="131"/>
                    </a:cubicBezTo>
                    <a:cubicBezTo>
                      <a:pt x="284" y="111"/>
                      <a:pt x="388" y="143"/>
                      <a:pt x="408" y="138"/>
                    </a:cubicBezTo>
                    <a:cubicBezTo>
                      <a:pt x="428" y="133"/>
                      <a:pt x="440" y="122"/>
                      <a:pt x="402" y="99"/>
                    </a:cubicBezTo>
                    <a:cubicBezTo>
                      <a:pt x="364" y="76"/>
                      <a:pt x="210" y="87"/>
                      <a:pt x="181" y="0"/>
                    </a:cubicBezTo>
                    <a:cubicBezTo>
                      <a:pt x="81" y="64"/>
                      <a:pt x="94" y="55"/>
                      <a:pt x="13" y="114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CC">
                      <a:alpha val="100000"/>
                    </a:srgbClr>
                  </a:gs>
                  <a:gs pos="50000">
                    <a:srgbClr val="FFCC99">
                      <a:alpha val="100000"/>
                    </a:srgbClr>
                  </a:gs>
                  <a:gs pos="100000">
                    <a:srgbClr val="FFFFCC">
                      <a:alpha val="100000"/>
                    </a:srgbClr>
                  </a:gs>
                </a:gsLst>
                <a:lin ang="27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231" name="Freeform 5230"/>
              <p:cNvSpPr>
                <a:spLocks noChangeAspect="1"/>
              </p:cNvSpPr>
              <p:nvPr/>
            </p:nvSpPr>
            <p:spPr>
              <a:xfrm rot="-605192">
                <a:off x="2700" y="2765"/>
                <a:ext cx="420" cy="402"/>
              </a:xfrm>
              <a:custGeom>
                <a:avLst/>
                <a:gdLst/>
                <a:ahLst/>
                <a:cxnLst/>
                <a:pathLst>
                  <a:path w="440" h="421">
                    <a:moveTo>
                      <a:pt x="13" y="114"/>
                    </a:moveTo>
                    <a:cubicBezTo>
                      <a:pt x="105" y="210"/>
                      <a:pt x="0" y="292"/>
                      <a:pt x="10" y="327"/>
                    </a:cubicBezTo>
                    <a:cubicBezTo>
                      <a:pt x="19" y="363"/>
                      <a:pt x="51" y="344"/>
                      <a:pt x="67" y="328"/>
                    </a:cubicBezTo>
                    <a:cubicBezTo>
                      <a:pt x="102" y="291"/>
                      <a:pt x="107" y="254"/>
                      <a:pt x="135" y="266"/>
                    </a:cubicBezTo>
                    <a:cubicBezTo>
                      <a:pt x="163" y="278"/>
                      <a:pt x="213" y="383"/>
                      <a:pt x="237" y="402"/>
                    </a:cubicBezTo>
                    <a:cubicBezTo>
                      <a:pt x="261" y="421"/>
                      <a:pt x="289" y="410"/>
                      <a:pt x="282" y="381"/>
                    </a:cubicBezTo>
                    <a:cubicBezTo>
                      <a:pt x="275" y="352"/>
                      <a:pt x="186" y="230"/>
                      <a:pt x="193" y="230"/>
                    </a:cubicBezTo>
                    <a:cubicBezTo>
                      <a:pt x="200" y="230"/>
                      <a:pt x="299" y="363"/>
                      <a:pt x="327" y="381"/>
                    </a:cubicBezTo>
                    <a:cubicBezTo>
                      <a:pt x="355" y="399"/>
                      <a:pt x="376" y="367"/>
                      <a:pt x="363" y="336"/>
                    </a:cubicBezTo>
                    <a:cubicBezTo>
                      <a:pt x="350" y="305"/>
                      <a:pt x="252" y="199"/>
                      <a:pt x="252" y="193"/>
                    </a:cubicBezTo>
                    <a:cubicBezTo>
                      <a:pt x="252" y="187"/>
                      <a:pt x="340" y="286"/>
                      <a:pt x="363" y="297"/>
                    </a:cubicBezTo>
                    <a:cubicBezTo>
                      <a:pt x="386" y="308"/>
                      <a:pt x="404" y="286"/>
                      <a:pt x="390" y="258"/>
                    </a:cubicBezTo>
                    <a:cubicBezTo>
                      <a:pt x="376" y="230"/>
                      <a:pt x="278" y="151"/>
                      <a:pt x="281" y="131"/>
                    </a:cubicBezTo>
                    <a:cubicBezTo>
                      <a:pt x="284" y="111"/>
                      <a:pt x="388" y="143"/>
                      <a:pt x="408" y="138"/>
                    </a:cubicBezTo>
                    <a:cubicBezTo>
                      <a:pt x="428" y="133"/>
                      <a:pt x="440" y="122"/>
                      <a:pt x="402" y="99"/>
                    </a:cubicBezTo>
                    <a:cubicBezTo>
                      <a:pt x="364" y="76"/>
                      <a:pt x="210" y="87"/>
                      <a:pt x="181" y="0"/>
                    </a:cubicBezTo>
                    <a:cubicBezTo>
                      <a:pt x="81" y="64"/>
                      <a:pt x="94" y="55"/>
                      <a:pt x="13" y="114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CC">
                      <a:alpha val="100000"/>
                    </a:srgbClr>
                  </a:gs>
                  <a:gs pos="50000">
                    <a:srgbClr val="FFCC99">
                      <a:alpha val="100000"/>
                    </a:srgbClr>
                  </a:gs>
                  <a:gs pos="100000">
                    <a:srgbClr val="FFFFCC">
                      <a:alpha val="100000"/>
                    </a:srgbClr>
                  </a:gs>
                </a:gsLst>
                <a:lin ang="27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232" name="Freeform 5231"/>
              <p:cNvSpPr>
                <a:spLocks noChangeAspect="1"/>
              </p:cNvSpPr>
              <p:nvPr/>
            </p:nvSpPr>
            <p:spPr>
              <a:xfrm rot="1818861" flipH="1">
                <a:off x="2563" y="2633"/>
                <a:ext cx="320" cy="305"/>
              </a:xfrm>
              <a:custGeom>
                <a:avLst/>
                <a:gdLst/>
                <a:ahLst/>
                <a:cxnLst/>
                <a:pathLst>
                  <a:path w="304" h="320">
                    <a:moveTo>
                      <a:pt x="208" y="32"/>
                    </a:moveTo>
                    <a:cubicBezTo>
                      <a:pt x="160" y="0"/>
                      <a:pt x="32" y="32"/>
                      <a:pt x="16" y="80"/>
                    </a:cubicBezTo>
                    <a:cubicBezTo>
                      <a:pt x="0" y="128"/>
                      <a:pt x="64" y="288"/>
                      <a:pt x="112" y="320"/>
                    </a:cubicBezTo>
                    <a:lnTo>
                      <a:pt x="304" y="272"/>
                    </a:lnTo>
                    <a:lnTo>
                      <a:pt x="208" y="32"/>
                    </a:lnTo>
                    <a:close/>
                  </a:path>
                </a:pathLst>
              </a:custGeom>
              <a:solidFill>
                <a:srgbClr val="FF9900">
                  <a:alpha val="100000"/>
                </a:srgbClr>
              </a:soli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233" name="Freeform 5232"/>
              <p:cNvSpPr>
                <a:spLocks noChangeAspect="1"/>
              </p:cNvSpPr>
              <p:nvPr/>
            </p:nvSpPr>
            <p:spPr>
              <a:xfrm>
                <a:off x="442" y="2251"/>
                <a:ext cx="290" cy="306"/>
              </a:xfrm>
              <a:custGeom>
                <a:avLst/>
                <a:gdLst/>
                <a:ahLst/>
                <a:cxnLst/>
                <a:pathLst>
                  <a:path w="304" h="320">
                    <a:moveTo>
                      <a:pt x="208" y="32"/>
                    </a:moveTo>
                    <a:cubicBezTo>
                      <a:pt x="160" y="0"/>
                      <a:pt x="32" y="32"/>
                      <a:pt x="16" y="80"/>
                    </a:cubicBezTo>
                    <a:cubicBezTo>
                      <a:pt x="0" y="128"/>
                      <a:pt x="64" y="288"/>
                      <a:pt x="112" y="320"/>
                    </a:cubicBezTo>
                    <a:lnTo>
                      <a:pt x="304" y="272"/>
                    </a:lnTo>
                    <a:lnTo>
                      <a:pt x="208" y="32"/>
                    </a:lnTo>
                    <a:close/>
                  </a:path>
                </a:pathLst>
              </a:custGeom>
              <a:solidFill>
                <a:srgbClr val="FF9900">
                  <a:alpha val="100000"/>
                </a:srgbClr>
              </a:soli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234" name="Freeform 5233"/>
              <p:cNvSpPr>
                <a:spLocks noChangeAspect="1"/>
              </p:cNvSpPr>
              <p:nvPr/>
            </p:nvSpPr>
            <p:spPr>
              <a:xfrm rot="298185">
                <a:off x="490" y="2061"/>
                <a:ext cx="1133" cy="616"/>
              </a:xfrm>
              <a:custGeom>
                <a:avLst/>
                <a:gdLst/>
                <a:ahLst/>
                <a:cxnLst/>
                <a:pathLst>
                  <a:path w="1188" h="646">
                    <a:moveTo>
                      <a:pt x="1166" y="56"/>
                    </a:moveTo>
                    <a:cubicBezTo>
                      <a:pt x="1102" y="8"/>
                      <a:pt x="766" y="0"/>
                      <a:pt x="590" y="8"/>
                    </a:cubicBezTo>
                    <a:cubicBezTo>
                      <a:pt x="414" y="16"/>
                      <a:pt x="207" y="70"/>
                      <a:pt x="110" y="104"/>
                    </a:cubicBezTo>
                    <a:cubicBezTo>
                      <a:pt x="13" y="138"/>
                      <a:pt x="0" y="164"/>
                      <a:pt x="8" y="212"/>
                    </a:cubicBezTo>
                    <a:cubicBezTo>
                      <a:pt x="16" y="260"/>
                      <a:pt x="107" y="320"/>
                      <a:pt x="158" y="392"/>
                    </a:cubicBezTo>
                    <a:cubicBezTo>
                      <a:pt x="209" y="464"/>
                      <a:pt x="166" y="646"/>
                      <a:pt x="314" y="644"/>
                    </a:cubicBezTo>
                    <a:cubicBezTo>
                      <a:pt x="462" y="642"/>
                      <a:pt x="904" y="478"/>
                      <a:pt x="1046" y="380"/>
                    </a:cubicBezTo>
                    <a:cubicBezTo>
                      <a:pt x="1188" y="282"/>
                      <a:pt x="1141" y="124"/>
                      <a:pt x="1166" y="56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00">
                      <a:alpha val="100000"/>
                    </a:srgbClr>
                  </a:gs>
                  <a:gs pos="100000">
                    <a:srgbClr val="FF9900">
                      <a:alpha val="100000"/>
                    </a:srgbClr>
                  </a:gs>
                </a:gsLst>
                <a:lin ang="27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235" name="Freeform 5234"/>
              <p:cNvSpPr>
                <a:spLocks noChangeAspect="1"/>
              </p:cNvSpPr>
              <p:nvPr/>
            </p:nvSpPr>
            <p:spPr>
              <a:xfrm>
                <a:off x="1464" y="2160"/>
                <a:ext cx="596" cy="412"/>
              </a:xfrm>
              <a:custGeom>
                <a:avLst/>
                <a:gdLst/>
                <a:ahLst/>
                <a:cxnLst/>
                <a:pathLst>
                  <a:path w="624" h="432">
                    <a:moveTo>
                      <a:pt x="144" y="0"/>
                    </a:moveTo>
                    <a:cubicBezTo>
                      <a:pt x="336" y="54"/>
                      <a:pt x="318" y="24"/>
                      <a:pt x="480" y="0"/>
                    </a:cubicBezTo>
                    <a:lnTo>
                      <a:pt x="624" y="384"/>
                    </a:lnTo>
                    <a:lnTo>
                      <a:pt x="0" y="432"/>
                    </a:lnTo>
                    <a:lnTo>
                      <a:pt x="14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9900">
                      <a:alpha val="100000"/>
                    </a:srgbClr>
                  </a:gs>
                  <a:gs pos="50000">
                    <a:srgbClr val="FFFF00">
                      <a:alpha val="100000"/>
                    </a:srgbClr>
                  </a:gs>
                  <a:gs pos="100000">
                    <a:srgbClr val="FF9900">
                      <a:alpha val="100000"/>
                    </a:srgbClr>
                  </a:gs>
                </a:gsLst>
                <a:lin ang="0" scaled="1"/>
                <a:tileRect/>
              </a:gra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236" name="Freeform 5235"/>
              <p:cNvSpPr>
                <a:spLocks noChangeAspect="1"/>
              </p:cNvSpPr>
              <p:nvPr/>
            </p:nvSpPr>
            <p:spPr>
              <a:xfrm>
                <a:off x="1920" y="2163"/>
                <a:ext cx="1110" cy="750"/>
              </a:xfrm>
              <a:custGeom>
                <a:avLst/>
                <a:gdLst/>
                <a:ahLst/>
                <a:cxnLst/>
                <a:pathLst>
                  <a:path w="1164" h="787">
                    <a:moveTo>
                      <a:pt x="0" y="13"/>
                    </a:moveTo>
                    <a:cubicBezTo>
                      <a:pt x="63" y="0"/>
                      <a:pt x="262" y="56"/>
                      <a:pt x="439" y="123"/>
                    </a:cubicBezTo>
                    <a:cubicBezTo>
                      <a:pt x="616" y="190"/>
                      <a:pt x="960" y="346"/>
                      <a:pt x="1062" y="414"/>
                    </a:cubicBezTo>
                    <a:cubicBezTo>
                      <a:pt x="1164" y="482"/>
                      <a:pt x="1076" y="528"/>
                      <a:pt x="1052" y="531"/>
                    </a:cubicBezTo>
                    <a:cubicBezTo>
                      <a:pt x="1028" y="534"/>
                      <a:pt x="907" y="552"/>
                      <a:pt x="827" y="588"/>
                    </a:cubicBezTo>
                    <a:cubicBezTo>
                      <a:pt x="747" y="624"/>
                      <a:pt x="665" y="787"/>
                      <a:pt x="570" y="748"/>
                    </a:cubicBezTo>
                    <a:cubicBezTo>
                      <a:pt x="475" y="709"/>
                      <a:pt x="346" y="439"/>
                      <a:pt x="259" y="356"/>
                    </a:cubicBezTo>
                    <a:cubicBezTo>
                      <a:pt x="171" y="274"/>
                      <a:pt x="89" y="310"/>
                      <a:pt x="46" y="253"/>
                    </a:cubicBezTo>
                    <a:cubicBezTo>
                      <a:pt x="56" y="169"/>
                      <a:pt x="10" y="63"/>
                      <a:pt x="0" y="13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9900">
                      <a:alpha val="100000"/>
                    </a:srgbClr>
                  </a:gs>
                  <a:gs pos="100000">
                    <a:srgbClr val="FFFF00">
                      <a:alpha val="100000"/>
                    </a:srgbClr>
                  </a:gs>
                </a:gsLst>
                <a:lin ang="27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237" name="Freeform 5236"/>
              <p:cNvSpPr>
                <a:spLocks noChangeAspect="1"/>
              </p:cNvSpPr>
              <p:nvPr/>
            </p:nvSpPr>
            <p:spPr>
              <a:xfrm rot="-14149352" flipH="1">
                <a:off x="1928" y="3202"/>
                <a:ext cx="382" cy="585"/>
              </a:xfrm>
              <a:custGeom>
                <a:avLst/>
                <a:gdLst/>
                <a:ahLst/>
                <a:cxnLst/>
                <a:pathLst>
                  <a:path w="423" h="614">
                    <a:moveTo>
                      <a:pt x="261" y="614"/>
                    </a:moveTo>
                    <a:cubicBezTo>
                      <a:pt x="198" y="540"/>
                      <a:pt x="69" y="401"/>
                      <a:pt x="0" y="98"/>
                    </a:cubicBezTo>
                    <a:lnTo>
                      <a:pt x="161" y="0"/>
                    </a:lnTo>
                    <a:cubicBezTo>
                      <a:pt x="240" y="275"/>
                      <a:pt x="406" y="441"/>
                      <a:pt x="423" y="543"/>
                    </a:cubicBezTo>
                    <a:lnTo>
                      <a:pt x="261" y="614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CC">
                      <a:alpha val="100000"/>
                    </a:srgbClr>
                  </a:gs>
                  <a:gs pos="50000">
                    <a:srgbClr val="FFCC99">
                      <a:alpha val="100000"/>
                    </a:srgbClr>
                  </a:gs>
                  <a:gs pos="100000">
                    <a:srgbClr val="FFFFCC">
                      <a:alpha val="100000"/>
                    </a:srgbClr>
                  </a:gs>
                </a:gsLst>
                <a:lin ang="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238" name="Freeform 5237"/>
              <p:cNvSpPr>
                <a:spLocks noChangeAspect="1"/>
              </p:cNvSpPr>
              <p:nvPr/>
            </p:nvSpPr>
            <p:spPr>
              <a:xfrm>
                <a:off x="1459" y="3213"/>
                <a:ext cx="280" cy="549"/>
              </a:xfrm>
              <a:custGeom>
                <a:avLst/>
                <a:gdLst/>
                <a:ahLst/>
                <a:cxnLst/>
                <a:pathLst>
                  <a:path w="294" h="576">
                    <a:moveTo>
                      <a:pt x="54" y="0"/>
                    </a:moveTo>
                    <a:cubicBezTo>
                      <a:pt x="38" y="96"/>
                      <a:pt x="0" y="282"/>
                      <a:pt x="102" y="576"/>
                    </a:cubicBezTo>
                    <a:lnTo>
                      <a:pt x="294" y="576"/>
                    </a:lnTo>
                    <a:cubicBezTo>
                      <a:pt x="216" y="300"/>
                      <a:pt x="238" y="96"/>
                      <a:pt x="198" y="0"/>
                    </a:cubicBezTo>
                    <a:lnTo>
                      <a:pt x="5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CC">
                      <a:alpha val="100000"/>
                    </a:srgbClr>
                  </a:gs>
                  <a:gs pos="50000">
                    <a:srgbClr val="FFCC99">
                      <a:alpha val="100000"/>
                    </a:srgbClr>
                  </a:gs>
                  <a:gs pos="100000">
                    <a:srgbClr val="FFFFCC">
                      <a:alpha val="100000"/>
                    </a:srgbClr>
                  </a:gs>
                </a:gsLst>
                <a:lin ang="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239" name="Freeform 5238"/>
              <p:cNvSpPr>
                <a:spLocks noChangeAspect="1"/>
              </p:cNvSpPr>
              <p:nvPr/>
            </p:nvSpPr>
            <p:spPr>
              <a:xfrm>
                <a:off x="1236" y="2770"/>
                <a:ext cx="595" cy="671"/>
              </a:xfrm>
              <a:custGeom>
                <a:avLst/>
                <a:gdLst/>
                <a:ahLst/>
                <a:cxnLst/>
                <a:pathLst>
                  <a:path w="624" h="704">
                    <a:moveTo>
                      <a:pt x="144" y="120"/>
                    </a:moveTo>
                    <a:cubicBezTo>
                      <a:pt x="48" y="240"/>
                      <a:pt x="0" y="288"/>
                      <a:pt x="42" y="438"/>
                    </a:cubicBezTo>
                    <a:cubicBezTo>
                      <a:pt x="84" y="588"/>
                      <a:pt x="175" y="565"/>
                      <a:pt x="192" y="600"/>
                    </a:cubicBezTo>
                    <a:cubicBezTo>
                      <a:pt x="209" y="635"/>
                      <a:pt x="136" y="640"/>
                      <a:pt x="144" y="648"/>
                    </a:cubicBezTo>
                    <a:cubicBezTo>
                      <a:pt x="152" y="656"/>
                      <a:pt x="216" y="640"/>
                      <a:pt x="240" y="648"/>
                    </a:cubicBezTo>
                    <a:cubicBezTo>
                      <a:pt x="264" y="656"/>
                      <a:pt x="272" y="696"/>
                      <a:pt x="288" y="696"/>
                    </a:cubicBezTo>
                    <a:cubicBezTo>
                      <a:pt x="304" y="696"/>
                      <a:pt x="320" y="648"/>
                      <a:pt x="336" y="648"/>
                    </a:cubicBezTo>
                    <a:cubicBezTo>
                      <a:pt x="352" y="648"/>
                      <a:pt x="368" y="696"/>
                      <a:pt x="384" y="696"/>
                    </a:cubicBezTo>
                    <a:cubicBezTo>
                      <a:pt x="400" y="696"/>
                      <a:pt x="424" y="648"/>
                      <a:pt x="432" y="648"/>
                    </a:cubicBezTo>
                    <a:cubicBezTo>
                      <a:pt x="440" y="648"/>
                      <a:pt x="424" y="696"/>
                      <a:pt x="432" y="696"/>
                    </a:cubicBezTo>
                    <a:cubicBezTo>
                      <a:pt x="440" y="696"/>
                      <a:pt x="464" y="648"/>
                      <a:pt x="480" y="648"/>
                    </a:cubicBezTo>
                    <a:cubicBezTo>
                      <a:pt x="496" y="648"/>
                      <a:pt x="528" y="704"/>
                      <a:pt x="528" y="696"/>
                    </a:cubicBezTo>
                    <a:cubicBezTo>
                      <a:pt x="528" y="688"/>
                      <a:pt x="470" y="645"/>
                      <a:pt x="480" y="600"/>
                    </a:cubicBezTo>
                    <a:cubicBezTo>
                      <a:pt x="490" y="555"/>
                      <a:pt x="552" y="576"/>
                      <a:pt x="588" y="426"/>
                    </a:cubicBezTo>
                    <a:cubicBezTo>
                      <a:pt x="624" y="276"/>
                      <a:pt x="564" y="234"/>
                      <a:pt x="480" y="120"/>
                    </a:cubicBezTo>
                    <a:cubicBezTo>
                      <a:pt x="396" y="6"/>
                      <a:pt x="240" y="0"/>
                      <a:pt x="144" y="120"/>
                    </a:cubicBezTo>
                    <a:close/>
                  </a:path>
                </a:pathLst>
              </a:custGeom>
              <a:pattFill prst="solidDmnd">
                <a:fgClr>
                  <a:srgbClr val="FF0000">
                    <a:alpha val="100000"/>
                  </a:srgbClr>
                </a:fgClr>
                <a:bgClr>
                  <a:srgbClr val="FFFF66">
                    <a:alpha val="100000"/>
                  </a:srgbClr>
                </a:bgClr>
              </a:patt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240" name="Freeform 5239"/>
              <p:cNvSpPr>
                <a:spLocks noChangeAspect="1"/>
              </p:cNvSpPr>
              <p:nvPr/>
            </p:nvSpPr>
            <p:spPr>
              <a:xfrm rot="-816185">
                <a:off x="1693" y="2846"/>
                <a:ext cx="595" cy="672"/>
              </a:xfrm>
              <a:custGeom>
                <a:avLst/>
                <a:gdLst/>
                <a:ahLst/>
                <a:cxnLst/>
                <a:pathLst>
                  <a:path w="624" h="704">
                    <a:moveTo>
                      <a:pt x="144" y="120"/>
                    </a:moveTo>
                    <a:cubicBezTo>
                      <a:pt x="48" y="240"/>
                      <a:pt x="0" y="288"/>
                      <a:pt x="42" y="438"/>
                    </a:cubicBezTo>
                    <a:cubicBezTo>
                      <a:pt x="84" y="588"/>
                      <a:pt x="175" y="565"/>
                      <a:pt x="192" y="600"/>
                    </a:cubicBezTo>
                    <a:cubicBezTo>
                      <a:pt x="209" y="635"/>
                      <a:pt x="136" y="640"/>
                      <a:pt x="144" y="648"/>
                    </a:cubicBezTo>
                    <a:cubicBezTo>
                      <a:pt x="152" y="656"/>
                      <a:pt x="216" y="640"/>
                      <a:pt x="240" y="648"/>
                    </a:cubicBezTo>
                    <a:cubicBezTo>
                      <a:pt x="264" y="656"/>
                      <a:pt x="272" y="696"/>
                      <a:pt x="288" y="696"/>
                    </a:cubicBezTo>
                    <a:cubicBezTo>
                      <a:pt x="304" y="696"/>
                      <a:pt x="320" y="648"/>
                      <a:pt x="336" y="648"/>
                    </a:cubicBezTo>
                    <a:cubicBezTo>
                      <a:pt x="352" y="648"/>
                      <a:pt x="368" y="696"/>
                      <a:pt x="384" y="696"/>
                    </a:cubicBezTo>
                    <a:cubicBezTo>
                      <a:pt x="400" y="696"/>
                      <a:pt x="424" y="648"/>
                      <a:pt x="432" y="648"/>
                    </a:cubicBezTo>
                    <a:cubicBezTo>
                      <a:pt x="440" y="648"/>
                      <a:pt x="424" y="696"/>
                      <a:pt x="432" y="696"/>
                    </a:cubicBezTo>
                    <a:cubicBezTo>
                      <a:pt x="440" y="696"/>
                      <a:pt x="464" y="648"/>
                      <a:pt x="480" y="648"/>
                    </a:cubicBezTo>
                    <a:cubicBezTo>
                      <a:pt x="496" y="648"/>
                      <a:pt x="528" y="704"/>
                      <a:pt x="528" y="696"/>
                    </a:cubicBezTo>
                    <a:cubicBezTo>
                      <a:pt x="528" y="688"/>
                      <a:pt x="470" y="645"/>
                      <a:pt x="480" y="600"/>
                    </a:cubicBezTo>
                    <a:cubicBezTo>
                      <a:pt x="490" y="555"/>
                      <a:pt x="552" y="576"/>
                      <a:pt x="588" y="426"/>
                    </a:cubicBezTo>
                    <a:cubicBezTo>
                      <a:pt x="624" y="276"/>
                      <a:pt x="564" y="234"/>
                      <a:pt x="480" y="120"/>
                    </a:cubicBezTo>
                    <a:cubicBezTo>
                      <a:pt x="396" y="6"/>
                      <a:pt x="240" y="0"/>
                      <a:pt x="144" y="120"/>
                    </a:cubicBezTo>
                    <a:close/>
                  </a:path>
                </a:pathLst>
              </a:custGeom>
              <a:pattFill prst="solidDmnd">
                <a:fgClr>
                  <a:srgbClr val="FF0000">
                    <a:alpha val="100000"/>
                  </a:srgbClr>
                </a:fgClr>
                <a:bgClr>
                  <a:srgbClr val="FFFF66">
                    <a:alpha val="100000"/>
                  </a:srgbClr>
                </a:bgClr>
              </a:patt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grpSp>
            <p:nvGrpSpPr>
              <p:cNvPr id="5241" name="Group 5240"/>
              <p:cNvGrpSpPr>
                <a:grpSpLocks noChangeAspect="1"/>
              </p:cNvGrpSpPr>
              <p:nvPr/>
            </p:nvGrpSpPr>
            <p:grpSpPr>
              <a:xfrm>
                <a:off x="1327" y="3631"/>
                <a:ext cx="494" cy="177"/>
                <a:chOff x="816" y="3696"/>
                <a:chExt cx="672" cy="240"/>
              </a:xfrm>
            </p:grpSpPr>
            <p:sp>
              <p:nvSpPr>
                <p:cNvPr id="5242" name="Oval 5241"/>
                <p:cNvSpPr>
                  <a:spLocks noChangeAspect="1"/>
                </p:cNvSpPr>
                <p:nvPr/>
              </p:nvSpPr>
              <p:spPr>
                <a:xfrm rot="790353">
                  <a:off x="816" y="3696"/>
                  <a:ext cx="288" cy="19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990000"/>
                    </a:gs>
                    <a:gs pos="50000">
                      <a:srgbClr val="FF0000"/>
                    </a:gs>
                    <a:gs pos="100000">
                      <a:srgbClr val="990000"/>
                    </a:gs>
                  </a:gsLst>
                  <a:lin ang="18900000" scaled="1"/>
                  <a:tileRect/>
                </a:gradFill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5243" name="Oval 5242"/>
                <p:cNvSpPr>
                  <a:spLocks noChangeAspect="1"/>
                </p:cNvSpPr>
                <p:nvPr/>
              </p:nvSpPr>
              <p:spPr>
                <a:xfrm>
                  <a:off x="1200" y="3744"/>
                  <a:ext cx="288" cy="19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990000"/>
                    </a:gs>
                    <a:gs pos="50000">
                      <a:srgbClr val="FF0000"/>
                    </a:gs>
                    <a:gs pos="100000">
                      <a:srgbClr val="990000"/>
                    </a:gs>
                  </a:gsLst>
                  <a:lin ang="18900000" scaled="1"/>
                  <a:tileRect/>
                </a:gradFill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5244" name="Oval 5243"/>
                <p:cNvSpPr>
                  <a:spLocks noChangeAspect="1"/>
                </p:cNvSpPr>
                <p:nvPr/>
              </p:nvSpPr>
              <p:spPr>
                <a:xfrm>
                  <a:off x="1056" y="3744"/>
                  <a:ext cx="192" cy="19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0000">
                        <a:gamma/>
                        <a:shade val="46275"/>
                        <a:invGamma/>
                      </a:srgbClr>
                    </a:gs>
                    <a:gs pos="50000">
                      <a:srgbClr val="FF0000"/>
                    </a:gs>
                    <a:gs pos="100000">
                      <a:srgbClr val="FF00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  <a:tileRect/>
                </a:gradFill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grpSp>
            <p:nvGrpSpPr>
              <p:cNvPr id="5245" name="Group 5244"/>
              <p:cNvGrpSpPr>
                <a:grpSpLocks noChangeAspect="1"/>
              </p:cNvGrpSpPr>
              <p:nvPr/>
            </p:nvGrpSpPr>
            <p:grpSpPr>
              <a:xfrm rot="-2999901">
                <a:off x="2038" y="3600"/>
                <a:ext cx="494" cy="176"/>
                <a:chOff x="816" y="3696"/>
                <a:chExt cx="672" cy="240"/>
              </a:xfrm>
            </p:grpSpPr>
            <p:sp>
              <p:nvSpPr>
                <p:cNvPr id="5246" name="Oval 5245"/>
                <p:cNvSpPr>
                  <a:spLocks noChangeAspect="1"/>
                </p:cNvSpPr>
                <p:nvPr/>
              </p:nvSpPr>
              <p:spPr>
                <a:xfrm rot="790353">
                  <a:off x="816" y="3696"/>
                  <a:ext cx="288" cy="19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990000"/>
                    </a:gs>
                    <a:gs pos="50000">
                      <a:srgbClr val="FF0000"/>
                    </a:gs>
                    <a:gs pos="100000">
                      <a:srgbClr val="990000"/>
                    </a:gs>
                  </a:gsLst>
                  <a:lin ang="18900000" scaled="1"/>
                  <a:tileRect/>
                </a:gradFill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5247" name="Oval 5246"/>
                <p:cNvSpPr>
                  <a:spLocks noChangeAspect="1"/>
                </p:cNvSpPr>
                <p:nvPr/>
              </p:nvSpPr>
              <p:spPr>
                <a:xfrm>
                  <a:off x="1200" y="3744"/>
                  <a:ext cx="288" cy="19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990000"/>
                    </a:gs>
                    <a:gs pos="50000">
                      <a:srgbClr val="FF0000"/>
                    </a:gs>
                    <a:gs pos="100000">
                      <a:srgbClr val="990000"/>
                    </a:gs>
                  </a:gsLst>
                  <a:lin ang="18900000" scaled="1"/>
                  <a:tileRect/>
                </a:gradFill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5248" name="Oval 5247"/>
                <p:cNvSpPr>
                  <a:spLocks noChangeAspect="1"/>
                </p:cNvSpPr>
                <p:nvPr/>
              </p:nvSpPr>
              <p:spPr>
                <a:xfrm>
                  <a:off x="1056" y="3744"/>
                  <a:ext cx="192" cy="19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0000">
                        <a:gamma/>
                        <a:shade val="46275"/>
                        <a:invGamma/>
                      </a:srgbClr>
                    </a:gs>
                    <a:gs pos="50000">
                      <a:srgbClr val="FF0000"/>
                    </a:gs>
                    <a:gs pos="100000">
                      <a:srgbClr val="FF00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  <a:tileRect/>
                </a:gradFill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sp>
            <p:nvSpPr>
              <p:cNvPr id="5249" name="Freeform 5248"/>
              <p:cNvSpPr>
                <a:spLocks noChangeAspect="1"/>
              </p:cNvSpPr>
              <p:nvPr/>
            </p:nvSpPr>
            <p:spPr>
              <a:xfrm rot="6862018">
                <a:off x="1393" y="2218"/>
                <a:ext cx="313" cy="104"/>
              </a:xfrm>
              <a:custGeom>
                <a:avLst/>
                <a:gdLst/>
                <a:ahLst/>
                <a:cxnLst/>
                <a:pathLst>
                  <a:path w="496" h="165">
                    <a:moveTo>
                      <a:pt x="392" y="0"/>
                    </a:moveTo>
                    <a:cubicBezTo>
                      <a:pt x="496" y="64"/>
                      <a:pt x="472" y="124"/>
                      <a:pt x="432" y="132"/>
                    </a:cubicBezTo>
                    <a:cubicBezTo>
                      <a:pt x="392" y="140"/>
                      <a:pt x="394" y="89"/>
                      <a:pt x="377" y="94"/>
                    </a:cubicBezTo>
                    <a:cubicBezTo>
                      <a:pt x="385" y="158"/>
                      <a:pt x="345" y="163"/>
                      <a:pt x="331" y="163"/>
                    </a:cubicBezTo>
                    <a:cubicBezTo>
                      <a:pt x="317" y="163"/>
                      <a:pt x="295" y="153"/>
                      <a:pt x="293" y="94"/>
                    </a:cubicBezTo>
                    <a:cubicBezTo>
                      <a:pt x="290" y="155"/>
                      <a:pt x="255" y="164"/>
                      <a:pt x="239" y="165"/>
                    </a:cubicBezTo>
                    <a:cubicBezTo>
                      <a:pt x="224" y="165"/>
                      <a:pt x="203" y="155"/>
                      <a:pt x="203" y="91"/>
                    </a:cubicBezTo>
                    <a:cubicBezTo>
                      <a:pt x="203" y="153"/>
                      <a:pt x="167" y="162"/>
                      <a:pt x="152" y="160"/>
                    </a:cubicBezTo>
                    <a:cubicBezTo>
                      <a:pt x="137" y="160"/>
                      <a:pt x="120" y="144"/>
                      <a:pt x="113" y="89"/>
                    </a:cubicBezTo>
                    <a:cubicBezTo>
                      <a:pt x="111" y="150"/>
                      <a:pt x="64" y="164"/>
                      <a:pt x="32" y="140"/>
                    </a:cubicBezTo>
                    <a:cubicBezTo>
                      <a:pt x="0" y="116"/>
                      <a:pt x="12" y="40"/>
                      <a:pt x="80" y="4"/>
                    </a:cubicBezTo>
                    <a:cubicBezTo>
                      <a:pt x="240" y="44"/>
                      <a:pt x="268" y="28"/>
                      <a:pt x="392" y="0"/>
                    </a:cubicBezTo>
                    <a:close/>
                  </a:path>
                </a:pathLst>
              </a:custGeom>
              <a:pattFill prst="solidDmnd">
                <a:fgClr>
                  <a:srgbClr val="FF0000">
                    <a:alpha val="100000"/>
                  </a:srgbClr>
                </a:fgClr>
                <a:bgClr>
                  <a:srgbClr val="FFFF66">
                    <a:alpha val="100000"/>
                  </a:srgbClr>
                </a:bgClr>
              </a:patt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250" name="Freeform 5249"/>
              <p:cNvSpPr>
                <a:spLocks noChangeAspect="1"/>
              </p:cNvSpPr>
              <p:nvPr/>
            </p:nvSpPr>
            <p:spPr>
              <a:xfrm rot="-28001667" flipH="1">
                <a:off x="1802" y="2215"/>
                <a:ext cx="313" cy="110"/>
              </a:xfrm>
              <a:custGeom>
                <a:avLst/>
                <a:gdLst/>
                <a:ahLst/>
                <a:cxnLst/>
                <a:pathLst>
                  <a:path w="496" h="165">
                    <a:moveTo>
                      <a:pt x="392" y="0"/>
                    </a:moveTo>
                    <a:cubicBezTo>
                      <a:pt x="496" y="64"/>
                      <a:pt x="472" y="124"/>
                      <a:pt x="432" y="132"/>
                    </a:cubicBezTo>
                    <a:cubicBezTo>
                      <a:pt x="392" y="140"/>
                      <a:pt x="394" y="89"/>
                      <a:pt x="377" y="94"/>
                    </a:cubicBezTo>
                    <a:cubicBezTo>
                      <a:pt x="385" y="158"/>
                      <a:pt x="345" y="163"/>
                      <a:pt x="331" y="163"/>
                    </a:cubicBezTo>
                    <a:cubicBezTo>
                      <a:pt x="317" y="163"/>
                      <a:pt x="295" y="153"/>
                      <a:pt x="293" y="94"/>
                    </a:cubicBezTo>
                    <a:cubicBezTo>
                      <a:pt x="290" y="155"/>
                      <a:pt x="255" y="164"/>
                      <a:pt x="239" y="165"/>
                    </a:cubicBezTo>
                    <a:cubicBezTo>
                      <a:pt x="224" y="165"/>
                      <a:pt x="203" y="155"/>
                      <a:pt x="203" y="91"/>
                    </a:cubicBezTo>
                    <a:cubicBezTo>
                      <a:pt x="203" y="153"/>
                      <a:pt x="167" y="162"/>
                      <a:pt x="152" y="160"/>
                    </a:cubicBezTo>
                    <a:cubicBezTo>
                      <a:pt x="137" y="160"/>
                      <a:pt x="120" y="144"/>
                      <a:pt x="113" y="89"/>
                    </a:cubicBezTo>
                    <a:cubicBezTo>
                      <a:pt x="111" y="150"/>
                      <a:pt x="64" y="164"/>
                      <a:pt x="32" y="140"/>
                    </a:cubicBezTo>
                    <a:cubicBezTo>
                      <a:pt x="0" y="116"/>
                      <a:pt x="12" y="40"/>
                      <a:pt x="80" y="4"/>
                    </a:cubicBezTo>
                    <a:cubicBezTo>
                      <a:pt x="240" y="44"/>
                      <a:pt x="268" y="28"/>
                      <a:pt x="392" y="0"/>
                    </a:cubicBezTo>
                    <a:close/>
                  </a:path>
                </a:pathLst>
              </a:custGeom>
              <a:pattFill prst="solidDmnd">
                <a:fgClr>
                  <a:srgbClr val="FF0000">
                    <a:alpha val="100000"/>
                  </a:srgbClr>
                </a:fgClr>
                <a:bgClr>
                  <a:srgbClr val="FFFF66">
                    <a:alpha val="100000"/>
                  </a:srgbClr>
                </a:bgClr>
              </a:patt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251" name="Freeform 5250"/>
              <p:cNvSpPr>
                <a:spLocks noChangeAspect="1"/>
              </p:cNvSpPr>
              <p:nvPr/>
            </p:nvSpPr>
            <p:spPr>
              <a:xfrm>
                <a:off x="1575" y="2171"/>
                <a:ext cx="366" cy="133"/>
              </a:xfrm>
              <a:custGeom>
                <a:avLst/>
                <a:gdLst/>
                <a:ahLst/>
                <a:cxnLst/>
                <a:pathLst>
                  <a:path w="496" h="165">
                    <a:moveTo>
                      <a:pt x="392" y="0"/>
                    </a:moveTo>
                    <a:cubicBezTo>
                      <a:pt x="496" y="64"/>
                      <a:pt x="472" y="124"/>
                      <a:pt x="432" y="132"/>
                    </a:cubicBezTo>
                    <a:cubicBezTo>
                      <a:pt x="392" y="140"/>
                      <a:pt x="394" y="89"/>
                      <a:pt x="377" y="94"/>
                    </a:cubicBezTo>
                    <a:cubicBezTo>
                      <a:pt x="385" y="158"/>
                      <a:pt x="345" y="163"/>
                      <a:pt x="331" y="163"/>
                    </a:cubicBezTo>
                    <a:cubicBezTo>
                      <a:pt x="317" y="163"/>
                      <a:pt x="295" y="153"/>
                      <a:pt x="293" y="94"/>
                    </a:cubicBezTo>
                    <a:cubicBezTo>
                      <a:pt x="290" y="155"/>
                      <a:pt x="255" y="164"/>
                      <a:pt x="239" y="165"/>
                    </a:cubicBezTo>
                    <a:cubicBezTo>
                      <a:pt x="224" y="165"/>
                      <a:pt x="203" y="155"/>
                      <a:pt x="203" y="91"/>
                    </a:cubicBezTo>
                    <a:cubicBezTo>
                      <a:pt x="203" y="153"/>
                      <a:pt x="167" y="162"/>
                      <a:pt x="152" y="160"/>
                    </a:cubicBezTo>
                    <a:cubicBezTo>
                      <a:pt x="137" y="160"/>
                      <a:pt x="120" y="144"/>
                      <a:pt x="113" y="89"/>
                    </a:cubicBezTo>
                    <a:cubicBezTo>
                      <a:pt x="111" y="150"/>
                      <a:pt x="64" y="164"/>
                      <a:pt x="32" y="140"/>
                    </a:cubicBezTo>
                    <a:cubicBezTo>
                      <a:pt x="0" y="116"/>
                      <a:pt x="12" y="40"/>
                      <a:pt x="80" y="4"/>
                    </a:cubicBezTo>
                    <a:cubicBezTo>
                      <a:pt x="240" y="44"/>
                      <a:pt x="268" y="28"/>
                      <a:pt x="392" y="0"/>
                    </a:cubicBezTo>
                    <a:close/>
                  </a:path>
                </a:pathLst>
              </a:custGeom>
              <a:pattFill prst="solidDmnd">
                <a:fgClr>
                  <a:srgbClr val="FF0000">
                    <a:alpha val="100000"/>
                  </a:srgbClr>
                </a:fgClr>
                <a:bgClr>
                  <a:srgbClr val="FFFF66">
                    <a:alpha val="100000"/>
                  </a:srgbClr>
                </a:bgClr>
              </a:patt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252" name="Freeform 5251"/>
              <p:cNvSpPr>
                <a:spLocks noChangeAspect="1"/>
              </p:cNvSpPr>
              <p:nvPr/>
            </p:nvSpPr>
            <p:spPr>
              <a:xfrm rot="733802">
                <a:off x="686" y="2297"/>
                <a:ext cx="1969" cy="851"/>
              </a:xfrm>
              <a:custGeom>
                <a:avLst/>
                <a:gdLst/>
                <a:ahLst/>
                <a:cxnLst/>
                <a:pathLst>
                  <a:path w="2064" h="892">
                    <a:moveTo>
                      <a:pt x="1064" y="240"/>
                    </a:moveTo>
                    <a:cubicBezTo>
                      <a:pt x="884" y="48"/>
                      <a:pt x="795" y="28"/>
                      <a:pt x="618" y="92"/>
                    </a:cubicBezTo>
                    <a:cubicBezTo>
                      <a:pt x="441" y="156"/>
                      <a:pt x="246" y="398"/>
                      <a:pt x="0" y="626"/>
                    </a:cubicBezTo>
                    <a:cubicBezTo>
                      <a:pt x="294" y="698"/>
                      <a:pt x="340" y="794"/>
                      <a:pt x="468" y="818"/>
                    </a:cubicBezTo>
                    <a:cubicBezTo>
                      <a:pt x="596" y="842"/>
                      <a:pt x="677" y="759"/>
                      <a:pt x="768" y="770"/>
                    </a:cubicBezTo>
                    <a:cubicBezTo>
                      <a:pt x="859" y="781"/>
                      <a:pt x="926" y="876"/>
                      <a:pt x="1014" y="884"/>
                    </a:cubicBezTo>
                    <a:cubicBezTo>
                      <a:pt x="1102" y="892"/>
                      <a:pt x="1175" y="828"/>
                      <a:pt x="1296" y="818"/>
                    </a:cubicBezTo>
                    <a:cubicBezTo>
                      <a:pt x="1417" y="808"/>
                      <a:pt x="1611" y="877"/>
                      <a:pt x="1739" y="821"/>
                    </a:cubicBezTo>
                    <a:cubicBezTo>
                      <a:pt x="1867" y="765"/>
                      <a:pt x="1976" y="728"/>
                      <a:pt x="2064" y="482"/>
                    </a:cubicBezTo>
                    <a:cubicBezTo>
                      <a:pt x="1704" y="302"/>
                      <a:pt x="1556" y="108"/>
                      <a:pt x="1452" y="74"/>
                    </a:cubicBezTo>
                    <a:cubicBezTo>
                      <a:pt x="1348" y="40"/>
                      <a:pt x="1154" y="0"/>
                      <a:pt x="1064" y="240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FFFF00">
                      <a:alpha val="100000"/>
                    </a:srgbClr>
                  </a:gs>
                  <a:gs pos="100000">
                    <a:srgbClr val="FF9900">
                      <a:alpha val="100000"/>
                    </a:srgbClr>
                  </a:gs>
                </a:gsLst>
                <a:lin ang="27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253" name="Freeform 5252"/>
              <p:cNvSpPr>
                <a:spLocks noChangeAspect="1"/>
              </p:cNvSpPr>
              <p:nvPr/>
            </p:nvSpPr>
            <p:spPr>
              <a:xfrm rot="733802">
                <a:off x="1581" y="2519"/>
                <a:ext cx="134" cy="163"/>
              </a:xfrm>
              <a:custGeom>
                <a:avLst/>
                <a:gdLst/>
                <a:ahLst/>
                <a:cxnLst/>
                <a:pathLst>
                  <a:path w="141" h="171">
                    <a:moveTo>
                      <a:pt x="141" y="0"/>
                    </a:moveTo>
                    <a:lnTo>
                      <a:pt x="0" y="171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254" name="Freeform 5253"/>
              <p:cNvSpPr>
                <a:spLocks noChangeAspect="1"/>
              </p:cNvSpPr>
              <p:nvPr/>
            </p:nvSpPr>
            <p:spPr>
              <a:xfrm rot="733802">
                <a:off x="1637" y="2532"/>
                <a:ext cx="83" cy="154"/>
              </a:xfrm>
              <a:custGeom>
                <a:avLst/>
                <a:gdLst/>
                <a:ahLst/>
                <a:cxnLst/>
                <a:pathLst>
                  <a:path w="87" h="162">
                    <a:moveTo>
                      <a:pt x="87" y="0"/>
                    </a:moveTo>
                    <a:lnTo>
                      <a:pt x="0" y="162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255" name="Freeform 5254"/>
              <p:cNvSpPr>
                <a:spLocks noChangeAspect="1"/>
              </p:cNvSpPr>
              <p:nvPr/>
            </p:nvSpPr>
            <p:spPr>
              <a:xfrm rot="733802">
                <a:off x="1718" y="2537"/>
                <a:ext cx="46" cy="145"/>
              </a:xfrm>
              <a:custGeom>
                <a:avLst/>
                <a:gdLst/>
                <a:ahLst/>
                <a:cxnLst/>
                <a:pathLst>
                  <a:path w="48" h="153">
                    <a:moveTo>
                      <a:pt x="0" y="0"/>
                    </a:moveTo>
                    <a:lnTo>
                      <a:pt x="48" y="153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</p:grpSp>
      <p:sp>
        <p:nvSpPr>
          <p:cNvPr id="5256" name="Freeform 5255"/>
          <p:cNvSpPr>
            <a:spLocks noChangeAspect="1"/>
          </p:cNvSpPr>
          <p:nvPr/>
        </p:nvSpPr>
        <p:spPr>
          <a:xfrm rot="791731">
            <a:off x="2716213" y="2986088"/>
            <a:ext cx="252412" cy="157162"/>
          </a:xfrm>
          <a:custGeom>
            <a:avLst/>
            <a:gdLst/>
            <a:ahLst/>
            <a:cxnLst/>
            <a:pathLst>
              <a:path w="305" h="189">
                <a:moveTo>
                  <a:pt x="0" y="102"/>
                </a:moveTo>
                <a:cubicBezTo>
                  <a:pt x="114" y="0"/>
                  <a:pt x="123" y="63"/>
                  <a:pt x="159" y="108"/>
                </a:cubicBezTo>
                <a:cubicBezTo>
                  <a:pt x="180" y="54"/>
                  <a:pt x="212" y="62"/>
                  <a:pt x="234" y="69"/>
                </a:cubicBezTo>
                <a:cubicBezTo>
                  <a:pt x="256" y="76"/>
                  <a:pt x="305" y="128"/>
                  <a:pt x="291" y="147"/>
                </a:cubicBezTo>
                <a:cubicBezTo>
                  <a:pt x="270" y="158"/>
                  <a:pt x="258" y="189"/>
                  <a:pt x="153" y="186"/>
                </a:cubicBezTo>
                <a:cubicBezTo>
                  <a:pt x="48" y="183"/>
                  <a:pt x="30" y="141"/>
                  <a:pt x="0" y="102"/>
                </a:cubicBezTo>
                <a:close/>
              </a:path>
            </a:pathLst>
          </a:custGeom>
          <a:solidFill>
            <a:srgbClr val="FF0000">
              <a:alpha val="100000"/>
            </a:srgbClr>
          </a:solidFill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5257" name="Rectangle 5256"/>
          <p:cNvSpPr/>
          <p:nvPr/>
        </p:nvSpPr>
        <p:spPr>
          <a:xfrm>
            <a:off x="381000" y="152400"/>
            <a:ext cx="83820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b="1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pattFill prst="pct90">
                  <a:fgClr>
                    <a:srgbClr val="000099"/>
                  </a:fgClr>
                  <a:bgClr>
                    <a:srgbClr val="FFFFFF"/>
                  </a:bgClr>
                </a:pattFill>
                <a:latin typeface="Arial Rounded MT Bold" pitchFamily="34" charset="0"/>
                <a:ea typeface="Arial Rounded MT Bold" pitchFamily="34" charset="0"/>
              </a:rPr>
              <a:t>Sally has green shoes.</a:t>
            </a:r>
            <a:endParaRPr lang="en-US" sz="3600" b="1">
              <a:ln w="127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pattFill prst="pct90">
                <a:fgClr>
                  <a:srgbClr val="000099"/>
                </a:fgClr>
                <a:bgClr>
                  <a:srgbClr val="FFFFFF"/>
                </a:bgClr>
              </a:pattFill>
              <a:latin typeface="Arial Rounded MT Bold" pitchFamily="34" charset="0"/>
              <a:ea typeface="Arial Rounded MT Bold" pitchFamily="34" charset="0"/>
            </a:endParaRPr>
          </a:p>
        </p:txBody>
      </p:sp>
      <p:sp>
        <p:nvSpPr>
          <p:cNvPr id="5258" name="Rounded Rectangle 5257"/>
          <p:cNvSpPr/>
          <p:nvPr/>
        </p:nvSpPr>
        <p:spPr>
          <a:xfrm>
            <a:off x="5867400" y="1371600"/>
            <a:ext cx="2743200" cy="4876800"/>
          </a:xfrm>
          <a:prstGeom prst="roundRect">
            <a:avLst>
              <a:gd name="adj" fmla="val 16667"/>
            </a:avLst>
          </a:prstGeom>
          <a:solidFill>
            <a:srgbClr val="9ADFE6"/>
          </a:solidFill>
          <a:ln w="762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5259" name="Oval 5258"/>
          <p:cNvSpPr>
            <a:spLocks noChangeAspect="1"/>
          </p:cNvSpPr>
          <p:nvPr/>
        </p:nvSpPr>
        <p:spPr>
          <a:xfrm>
            <a:off x="6019800" y="1828800"/>
            <a:ext cx="639763" cy="639763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5260" name="Oval 5259"/>
          <p:cNvSpPr>
            <a:spLocks noChangeAspect="1"/>
          </p:cNvSpPr>
          <p:nvPr/>
        </p:nvSpPr>
        <p:spPr>
          <a:xfrm>
            <a:off x="6904038" y="1828800"/>
            <a:ext cx="639762" cy="639763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5261" name="Oval 5260"/>
          <p:cNvSpPr>
            <a:spLocks noChangeAspect="1"/>
          </p:cNvSpPr>
          <p:nvPr/>
        </p:nvSpPr>
        <p:spPr>
          <a:xfrm>
            <a:off x="7772400" y="1828800"/>
            <a:ext cx="639763" cy="639763"/>
          </a:xfrm>
          <a:prstGeom prst="ellipse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5262" name="Oval 5261"/>
          <p:cNvSpPr>
            <a:spLocks noChangeAspect="1"/>
          </p:cNvSpPr>
          <p:nvPr/>
        </p:nvSpPr>
        <p:spPr>
          <a:xfrm>
            <a:off x="6019800" y="2667000"/>
            <a:ext cx="639763" cy="639763"/>
          </a:xfrm>
          <a:prstGeom prst="ellipse">
            <a:avLst/>
          </a:prstGeom>
          <a:solidFill>
            <a:schemeClr val="accent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5263" name="Oval 5262"/>
          <p:cNvSpPr>
            <a:spLocks noChangeAspect="1"/>
          </p:cNvSpPr>
          <p:nvPr/>
        </p:nvSpPr>
        <p:spPr>
          <a:xfrm>
            <a:off x="6934200" y="2667000"/>
            <a:ext cx="639763" cy="639763"/>
          </a:xfrm>
          <a:prstGeom prst="ellipse">
            <a:avLst/>
          </a:prstGeom>
          <a:solidFill>
            <a:srgbClr val="FF66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5264" name="Oval 5263"/>
          <p:cNvSpPr>
            <a:spLocks noChangeAspect="1"/>
          </p:cNvSpPr>
          <p:nvPr/>
        </p:nvSpPr>
        <p:spPr>
          <a:xfrm>
            <a:off x="7772400" y="2667000"/>
            <a:ext cx="639763" cy="639763"/>
          </a:xfrm>
          <a:prstGeom prst="ellipse">
            <a:avLst/>
          </a:prstGeom>
          <a:solidFill>
            <a:srgbClr val="8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5265" name="Oval 5264"/>
          <p:cNvSpPr>
            <a:spLocks noChangeAspect="1"/>
          </p:cNvSpPr>
          <p:nvPr/>
        </p:nvSpPr>
        <p:spPr>
          <a:xfrm>
            <a:off x="6019800" y="3581400"/>
            <a:ext cx="639763" cy="639763"/>
          </a:xfrm>
          <a:prstGeom prst="ellipse">
            <a:avLst/>
          </a:prstGeom>
          <a:solidFill>
            <a:srgbClr val="FF3399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5266" name="Oval 5265"/>
          <p:cNvSpPr>
            <a:spLocks noChangeAspect="1"/>
          </p:cNvSpPr>
          <p:nvPr/>
        </p:nvSpPr>
        <p:spPr>
          <a:xfrm>
            <a:off x="6934200" y="3581400"/>
            <a:ext cx="639763" cy="639763"/>
          </a:xfrm>
          <a:prstGeom prst="ellipse">
            <a:avLst/>
          </a:prstGeom>
          <a:solidFill>
            <a:srgbClr val="9933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5267" name="Oval 5266"/>
          <p:cNvSpPr>
            <a:spLocks noChangeAspect="1"/>
          </p:cNvSpPr>
          <p:nvPr/>
        </p:nvSpPr>
        <p:spPr>
          <a:xfrm>
            <a:off x="6019800" y="4419600"/>
            <a:ext cx="639763" cy="639763"/>
          </a:xfrm>
          <a:prstGeom prst="ellipse">
            <a:avLst/>
          </a:prstGeom>
          <a:solidFill>
            <a:schemeClr val="tx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5268" name="Oval 5267"/>
          <p:cNvSpPr>
            <a:spLocks noChangeAspect="1"/>
          </p:cNvSpPr>
          <p:nvPr/>
        </p:nvSpPr>
        <p:spPr>
          <a:xfrm>
            <a:off x="6934200" y="4419600"/>
            <a:ext cx="639763" cy="639763"/>
          </a:xfrm>
          <a:prstGeom prst="ellipse">
            <a:avLst/>
          </a:prstGeom>
          <a:solidFill>
            <a:schemeClr val="bg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5269" name="Oval 5268"/>
          <p:cNvSpPr>
            <a:spLocks noChangeAspect="1"/>
          </p:cNvSpPr>
          <p:nvPr/>
        </p:nvSpPr>
        <p:spPr>
          <a:xfrm>
            <a:off x="7772400" y="3581400"/>
            <a:ext cx="639763" cy="639763"/>
          </a:xfrm>
          <a:prstGeom prst="ellipse">
            <a:avLst/>
          </a:prstGeom>
          <a:solidFill>
            <a:srgbClr val="FFCC66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5270" name="Oval 5269"/>
          <p:cNvSpPr>
            <a:spLocks noChangeAspect="1"/>
          </p:cNvSpPr>
          <p:nvPr/>
        </p:nvSpPr>
        <p:spPr>
          <a:xfrm>
            <a:off x="7772400" y="4419600"/>
            <a:ext cx="639763" cy="639763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5271" name="Rounded Rectangle 5270"/>
          <p:cNvSpPr/>
          <p:nvPr/>
        </p:nvSpPr>
        <p:spPr>
          <a:xfrm>
            <a:off x="6200775" y="5410200"/>
            <a:ext cx="2057400" cy="533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sz="2800" b="1">
                <a:solidFill>
                  <a:srgbClr val="FF0000"/>
                </a:solidFill>
                <a:latin typeface="Arial Rounded MT Bold" pitchFamily="34" charset="0"/>
              </a:rPr>
              <a:t>CHOOSE</a:t>
            </a:r>
            <a:endParaRPr sz="2800" b="1">
              <a:solidFill>
                <a:srgbClr val="FF0000"/>
              </a:solidFill>
              <a:latin typeface="Arial Rounded MT Bold" pitchFamily="34" charset="0"/>
            </a:endParaRPr>
          </a:p>
        </p:txBody>
      </p:sp>
      <p:grpSp>
        <p:nvGrpSpPr>
          <p:cNvPr id="5272" name="Group 5271"/>
          <p:cNvGrpSpPr>
            <a:grpSpLocks noChangeAspect="1"/>
          </p:cNvGrpSpPr>
          <p:nvPr/>
        </p:nvGrpSpPr>
        <p:grpSpPr>
          <a:xfrm>
            <a:off x="463550" y="5532438"/>
            <a:ext cx="1060450" cy="944562"/>
            <a:chOff x="7209" y="7746"/>
            <a:chExt cx="1672" cy="1489"/>
          </a:xfrm>
        </p:grpSpPr>
        <p:grpSp>
          <p:nvGrpSpPr>
            <p:cNvPr id="5273" name="Group 5272"/>
            <p:cNvGrpSpPr>
              <a:grpSpLocks noChangeAspect="1"/>
            </p:cNvGrpSpPr>
            <p:nvPr/>
          </p:nvGrpSpPr>
          <p:grpSpPr>
            <a:xfrm>
              <a:off x="7209" y="7746"/>
              <a:ext cx="1672" cy="1489"/>
              <a:chOff x="7209" y="7746"/>
              <a:chExt cx="1672" cy="1489"/>
            </a:xfrm>
          </p:grpSpPr>
          <p:grpSp>
            <p:nvGrpSpPr>
              <p:cNvPr id="5274" name="Group 5273"/>
              <p:cNvGrpSpPr>
                <a:grpSpLocks noChangeAspect="1"/>
              </p:cNvGrpSpPr>
              <p:nvPr/>
            </p:nvGrpSpPr>
            <p:grpSpPr>
              <a:xfrm>
                <a:off x="7214" y="7746"/>
                <a:ext cx="1667" cy="1489"/>
                <a:chOff x="7214" y="7746"/>
                <a:chExt cx="1667" cy="1489"/>
              </a:xfrm>
            </p:grpSpPr>
            <p:grpSp>
              <p:nvGrpSpPr>
                <p:cNvPr id="5275" name="Group 5274"/>
                <p:cNvGrpSpPr>
                  <a:grpSpLocks noChangeAspect="1"/>
                </p:cNvGrpSpPr>
                <p:nvPr/>
              </p:nvGrpSpPr>
              <p:grpSpPr>
                <a:xfrm>
                  <a:off x="7214" y="7746"/>
                  <a:ext cx="1667" cy="1489"/>
                  <a:chOff x="7214" y="7746"/>
                  <a:chExt cx="1667" cy="1489"/>
                </a:xfrm>
              </p:grpSpPr>
              <p:sp>
                <p:nvSpPr>
                  <p:cNvPr id="5276" name="Freeform 5275"/>
                  <p:cNvSpPr>
                    <a:spLocks noChangeAspect="1"/>
                  </p:cNvSpPr>
                  <p:nvPr/>
                </p:nvSpPr>
                <p:spPr>
                  <a:xfrm>
                    <a:off x="7214" y="7818"/>
                    <a:ext cx="1667" cy="1417"/>
                  </a:xfrm>
                  <a:custGeom>
                    <a:avLst/>
                    <a:gdLst/>
                    <a:ahLst/>
                    <a:cxnLst/>
                    <a:pathLst>
                      <a:path w="1870" h="1590">
                        <a:moveTo>
                          <a:pt x="374" y="210"/>
                        </a:moveTo>
                        <a:cubicBezTo>
                          <a:pt x="312" y="330"/>
                          <a:pt x="0" y="540"/>
                          <a:pt x="0" y="750"/>
                        </a:cubicBezTo>
                        <a:cubicBezTo>
                          <a:pt x="0" y="960"/>
                          <a:pt x="125" y="1350"/>
                          <a:pt x="374" y="1470"/>
                        </a:cubicBezTo>
                        <a:cubicBezTo>
                          <a:pt x="623" y="1590"/>
                          <a:pt x="1247" y="1590"/>
                          <a:pt x="1496" y="1470"/>
                        </a:cubicBezTo>
                        <a:cubicBezTo>
                          <a:pt x="1745" y="1350"/>
                          <a:pt x="1870" y="960"/>
                          <a:pt x="1870" y="750"/>
                        </a:cubicBezTo>
                        <a:cubicBezTo>
                          <a:pt x="1870" y="540"/>
                          <a:pt x="1558" y="330"/>
                          <a:pt x="1496" y="210"/>
                        </a:cubicBezTo>
                        <a:cubicBezTo>
                          <a:pt x="1434" y="90"/>
                          <a:pt x="1683" y="60"/>
                          <a:pt x="1496" y="30"/>
                        </a:cubicBezTo>
                        <a:cubicBezTo>
                          <a:pt x="1309" y="0"/>
                          <a:pt x="561" y="0"/>
                          <a:pt x="374" y="30"/>
                        </a:cubicBezTo>
                        <a:cubicBezTo>
                          <a:pt x="187" y="60"/>
                          <a:pt x="436" y="90"/>
                          <a:pt x="374" y="210"/>
                        </a:cubicBezTo>
                        <a:close/>
                      </a:path>
                    </a:pathLst>
                  </a:custGeom>
                  <a:solidFill>
                    <a:srgbClr val="FF0000">
                      <a:alpha val="100000"/>
                    </a:srgbClr>
                  </a:solidFill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  <a:effectLst>
                    <a:outerShdw dist="53882" dir="8100000" algn="ctr" rotWithShape="0">
                      <a:srgbClr val="000000"/>
                    </a:outerShdw>
                  </a:effectLst>
                </p:spPr>
                <p:txBody>
                  <a:bodyPr/>
                  <a:p>
                    <a:endParaRPr lang="en-US"/>
                  </a:p>
                </p:txBody>
              </p:sp>
              <p:grpSp>
                <p:nvGrpSpPr>
                  <p:cNvPr id="5277" name="Group 5276"/>
                  <p:cNvGrpSpPr>
                    <a:grpSpLocks noChangeAspect="1"/>
                  </p:cNvGrpSpPr>
                  <p:nvPr/>
                </p:nvGrpSpPr>
                <p:grpSpPr>
                  <a:xfrm>
                    <a:off x="7492" y="7746"/>
                    <a:ext cx="1122" cy="228"/>
                    <a:chOff x="7492" y="7566"/>
                    <a:chExt cx="1122" cy="228"/>
                  </a:xfrm>
                </p:grpSpPr>
                <p:sp>
                  <p:nvSpPr>
                    <p:cNvPr id="5278" name="Oval 5277"/>
                    <p:cNvSpPr>
                      <a:spLocks noChangeAspect="1"/>
                    </p:cNvSpPr>
                    <p:nvPr/>
                  </p:nvSpPr>
                  <p:spPr>
                    <a:xfrm>
                      <a:off x="7492" y="7614"/>
                      <a:ext cx="1122" cy="180"/>
                    </a:xfrm>
                    <a:prstGeom prst="ellipse">
                      <a:avLst/>
                    </a:prstGeom>
                    <a:solidFill>
                      <a:schemeClr val="bg2"/>
                    </a:solidFill>
                    <a:ln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5279" name="Oval 5278"/>
                    <p:cNvSpPr>
                      <a:spLocks noChangeAspect="1"/>
                    </p:cNvSpPr>
                    <p:nvPr/>
                  </p:nvSpPr>
                  <p:spPr>
                    <a:xfrm>
                      <a:off x="7492" y="7566"/>
                      <a:ext cx="1122" cy="180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rgbClr val="CC6600"/>
                        </a:gs>
                        <a:gs pos="50000">
                          <a:srgbClr val="CC6600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CC6600"/>
                        </a:gs>
                      </a:gsLst>
                      <a:lin ang="5400000" scaled="1"/>
                      <a:tileRect/>
                    </a:gradFill>
                    <a:ln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5280" name="Oval 5279"/>
                <p:cNvSpPr>
                  <a:spLocks noChangeAspect="1"/>
                </p:cNvSpPr>
                <p:nvPr/>
              </p:nvSpPr>
              <p:spPr>
                <a:xfrm rot="-166828">
                  <a:off x="7678" y="8329"/>
                  <a:ext cx="935" cy="5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FFFF"/>
                    </a:gs>
                    <a:gs pos="50000">
                      <a:srgbClr val="FFFFFF"/>
                    </a:gs>
                    <a:gs pos="100000">
                      <a:srgbClr val="CCFFFF"/>
                    </a:gs>
                  </a:gsLst>
                  <a:lin ang="5400000" scaled="1"/>
                  <a:tileRect/>
                </a:gradFill>
                <a:ln w="1905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sp>
            <p:nvSpPr>
              <p:cNvPr id="5281" name="Freeform 5280"/>
              <p:cNvSpPr>
                <a:spLocks noChangeAspect="1"/>
              </p:cNvSpPr>
              <p:nvPr/>
            </p:nvSpPr>
            <p:spPr>
              <a:xfrm>
                <a:off x="7365" y="8229"/>
                <a:ext cx="129" cy="6"/>
              </a:xfrm>
              <a:custGeom>
                <a:avLst/>
                <a:gdLst/>
                <a:ahLst/>
                <a:cxnLst/>
                <a:pathLst>
                  <a:path w="129" h="6">
                    <a:moveTo>
                      <a:pt x="0" y="0"/>
                    </a:moveTo>
                    <a:cubicBezTo>
                      <a:pt x="47" y="5"/>
                      <a:pt x="77" y="6"/>
                      <a:pt x="129" y="6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5282" name="Freeform 5281"/>
              <p:cNvSpPr>
                <a:spLocks noChangeAspect="1"/>
              </p:cNvSpPr>
              <p:nvPr/>
            </p:nvSpPr>
            <p:spPr>
              <a:xfrm>
                <a:off x="7314" y="8283"/>
                <a:ext cx="147" cy="6"/>
              </a:xfrm>
              <a:custGeom>
                <a:avLst/>
                <a:gdLst/>
                <a:ahLst/>
                <a:cxnLst/>
                <a:pathLst>
                  <a:path w="147" h="6">
                    <a:moveTo>
                      <a:pt x="0" y="0"/>
                    </a:moveTo>
                    <a:cubicBezTo>
                      <a:pt x="52" y="2"/>
                      <a:pt x="95" y="6"/>
                      <a:pt x="147" y="6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283" name="Freeform 5282"/>
              <p:cNvSpPr>
                <a:spLocks noChangeAspect="1"/>
              </p:cNvSpPr>
              <p:nvPr/>
            </p:nvSpPr>
            <p:spPr>
              <a:xfrm>
                <a:off x="7254" y="8373"/>
                <a:ext cx="81" cy="1"/>
              </a:xfrm>
              <a:custGeom>
                <a:avLst/>
                <a:gdLst/>
                <a:ahLst/>
                <a:cxnLst/>
                <a:pathLst>
                  <a:path w="81" h="1">
                    <a:moveTo>
                      <a:pt x="0" y="0"/>
                    </a:moveTo>
                    <a:cubicBezTo>
                      <a:pt x="27" y="0"/>
                      <a:pt x="54" y="0"/>
                      <a:pt x="81" y="0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284" name="Freeform 5283"/>
              <p:cNvSpPr>
                <a:spLocks noChangeAspect="1"/>
              </p:cNvSpPr>
              <p:nvPr/>
            </p:nvSpPr>
            <p:spPr>
              <a:xfrm>
                <a:off x="7233" y="8436"/>
                <a:ext cx="72" cy="1"/>
              </a:xfrm>
              <a:custGeom>
                <a:avLst/>
                <a:gdLst/>
                <a:ahLst/>
                <a:cxnLst/>
                <a:pathLst>
                  <a:path w="72" h="1">
                    <a:moveTo>
                      <a:pt x="0" y="0"/>
                    </a:moveTo>
                    <a:cubicBezTo>
                      <a:pt x="24" y="0"/>
                      <a:pt x="48" y="0"/>
                      <a:pt x="72" y="0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285" name="Freeform 5284"/>
              <p:cNvSpPr>
                <a:spLocks noChangeAspect="1"/>
              </p:cNvSpPr>
              <p:nvPr/>
            </p:nvSpPr>
            <p:spPr>
              <a:xfrm>
                <a:off x="7218" y="8487"/>
                <a:ext cx="159" cy="33"/>
              </a:xfrm>
              <a:custGeom>
                <a:avLst/>
                <a:gdLst/>
                <a:ahLst/>
                <a:cxnLst/>
                <a:pathLst>
                  <a:path w="159" h="33">
                    <a:moveTo>
                      <a:pt x="0" y="0"/>
                    </a:moveTo>
                    <a:cubicBezTo>
                      <a:pt x="17" y="9"/>
                      <a:pt x="32" y="19"/>
                      <a:pt x="51" y="24"/>
                    </a:cubicBezTo>
                    <a:cubicBezTo>
                      <a:pt x="66" y="28"/>
                      <a:pt x="96" y="33"/>
                      <a:pt x="96" y="33"/>
                    </a:cubicBezTo>
                    <a:cubicBezTo>
                      <a:pt x="114" y="32"/>
                      <a:pt x="132" y="33"/>
                      <a:pt x="150" y="30"/>
                    </a:cubicBezTo>
                    <a:cubicBezTo>
                      <a:pt x="154" y="29"/>
                      <a:pt x="159" y="24"/>
                      <a:pt x="159" y="24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5286" name="Freeform 5285"/>
              <p:cNvSpPr>
                <a:spLocks noChangeAspect="1"/>
              </p:cNvSpPr>
              <p:nvPr/>
            </p:nvSpPr>
            <p:spPr>
              <a:xfrm>
                <a:off x="7218" y="8493"/>
                <a:ext cx="147" cy="66"/>
              </a:xfrm>
              <a:custGeom>
                <a:avLst/>
                <a:gdLst/>
                <a:ahLst/>
                <a:cxnLst/>
                <a:pathLst>
                  <a:path w="147" h="66">
                    <a:moveTo>
                      <a:pt x="0" y="0"/>
                    </a:moveTo>
                    <a:cubicBezTo>
                      <a:pt x="11" y="66"/>
                      <a:pt x="99" y="54"/>
                      <a:pt x="147" y="54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287" name="Freeform 5286"/>
              <p:cNvSpPr>
                <a:spLocks noChangeAspect="1"/>
              </p:cNvSpPr>
              <p:nvPr/>
            </p:nvSpPr>
            <p:spPr>
              <a:xfrm>
                <a:off x="7209" y="8601"/>
                <a:ext cx="99" cy="27"/>
              </a:xfrm>
              <a:custGeom>
                <a:avLst/>
                <a:gdLst/>
                <a:ahLst/>
                <a:cxnLst/>
                <a:pathLst>
                  <a:path w="99" h="27">
                    <a:moveTo>
                      <a:pt x="0" y="0"/>
                    </a:moveTo>
                    <a:cubicBezTo>
                      <a:pt x="36" y="27"/>
                      <a:pt x="40" y="18"/>
                      <a:pt x="99" y="18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288" name="Freeform 5287"/>
              <p:cNvSpPr>
                <a:spLocks noChangeAspect="1"/>
              </p:cNvSpPr>
              <p:nvPr/>
            </p:nvSpPr>
            <p:spPr>
              <a:xfrm>
                <a:off x="7221" y="8544"/>
                <a:ext cx="132" cy="46"/>
              </a:xfrm>
              <a:custGeom>
                <a:avLst/>
                <a:gdLst/>
                <a:ahLst/>
                <a:cxnLst/>
                <a:pathLst>
                  <a:path w="132" h="46">
                    <a:moveTo>
                      <a:pt x="0" y="0"/>
                    </a:moveTo>
                    <a:cubicBezTo>
                      <a:pt x="46" y="46"/>
                      <a:pt x="51" y="33"/>
                      <a:pt x="132" y="33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5289" name="Freeform 5288"/>
              <p:cNvSpPr>
                <a:spLocks noChangeAspect="1"/>
              </p:cNvSpPr>
              <p:nvPr/>
            </p:nvSpPr>
            <p:spPr>
              <a:xfrm>
                <a:off x="7236" y="8628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5290" name="Freeform 5289"/>
              <p:cNvSpPr>
                <a:spLocks noChangeAspect="1"/>
              </p:cNvSpPr>
              <p:nvPr/>
            </p:nvSpPr>
            <p:spPr>
              <a:xfrm>
                <a:off x="7233" y="8679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291" name="Freeform 5290"/>
              <p:cNvSpPr>
                <a:spLocks noChangeAspect="1"/>
              </p:cNvSpPr>
              <p:nvPr/>
            </p:nvSpPr>
            <p:spPr>
              <a:xfrm>
                <a:off x="7266" y="8787"/>
                <a:ext cx="99" cy="27"/>
              </a:xfrm>
              <a:custGeom>
                <a:avLst/>
                <a:gdLst/>
                <a:ahLst/>
                <a:cxnLst/>
                <a:pathLst>
                  <a:path w="99" h="27">
                    <a:moveTo>
                      <a:pt x="0" y="0"/>
                    </a:moveTo>
                    <a:cubicBezTo>
                      <a:pt x="36" y="27"/>
                      <a:pt x="40" y="18"/>
                      <a:pt x="99" y="18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5292" name="Freeform 5291"/>
              <p:cNvSpPr>
                <a:spLocks noChangeAspect="1"/>
              </p:cNvSpPr>
              <p:nvPr/>
            </p:nvSpPr>
            <p:spPr>
              <a:xfrm>
                <a:off x="7293" y="8814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293" name="Freeform 5292"/>
              <p:cNvSpPr>
                <a:spLocks noChangeAspect="1"/>
              </p:cNvSpPr>
              <p:nvPr/>
            </p:nvSpPr>
            <p:spPr>
              <a:xfrm>
                <a:off x="7290" y="8865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5294" name="Freeform 5293"/>
              <p:cNvSpPr>
                <a:spLocks noChangeAspect="1"/>
              </p:cNvSpPr>
              <p:nvPr/>
            </p:nvSpPr>
            <p:spPr>
              <a:xfrm>
                <a:off x="7338" y="8936"/>
                <a:ext cx="99" cy="27"/>
              </a:xfrm>
              <a:custGeom>
                <a:avLst/>
                <a:gdLst/>
                <a:ahLst/>
                <a:cxnLst/>
                <a:pathLst>
                  <a:path w="99" h="27">
                    <a:moveTo>
                      <a:pt x="0" y="0"/>
                    </a:moveTo>
                    <a:cubicBezTo>
                      <a:pt x="36" y="27"/>
                      <a:pt x="40" y="18"/>
                      <a:pt x="99" y="18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295" name="Freeform 5294"/>
              <p:cNvSpPr>
                <a:spLocks noChangeAspect="1"/>
              </p:cNvSpPr>
              <p:nvPr/>
            </p:nvSpPr>
            <p:spPr>
              <a:xfrm>
                <a:off x="7365" y="8963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5296" name="Freeform 5295"/>
              <p:cNvSpPr>
                <a:spLocks noChangeAspect="1"/>
              </p:cNvSpPr>
              <p:nvPr/>
            </p:nvSpPr>
            <p:spPr>
              <a:xfrm>
                <a:off x="7362" y="9014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5297" name="Freeform 5296"/>
            <p:cNvSpPr>
              <a:spLocks noChangeAspect="1"/>
            </p:cNvSpPr>
            <p:nvPr/>
          </p:nvSpPr>
          <p:spPr>
            <a:xfrm>
              <a:off x="7532" y="8036"/>
              <a:ext cx="99" cy="27"/>
            </a:xfrm>
            <a:custGeom>
              <a:avLst/>
              <a:gdLst/>
              <a:ahLst/>
              <a:cxnLst/>
              <a:pathLst>
                <a:path w="99" h="27">
                  <a:moveTo>
                    <a:pt x="0" y="0"/>
                  </a:moveTo>
                  <a:cubicBezTo>
                    <a:pt x="36" y="27"/>
                    <a:pt x="40" y="18"/>
                    <a:pt x="99" y="18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98" name="Freeform 5297"/>
            <p:cNvSpPr>
              <a:spLocks noChangeAspect="1"/>
            </p:cNvSpPr>
            <p:nvPr/>
          </p:nvSpPr>
          <p:spPr>
            <a:xfrm>
              <a:off x="7492" y="8063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99" name="Freeform 5298"/>
            <p:cNvSpPr>
              <a:spLocks noChangeAspect="1"/>
            </p:cNvSpPr>
            <p:nvPr/>
          </p:nvSpPr>
          <p:spPr>
            <a:xfrm>
              <a:off x="7459" y="8090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  <a:effectLst>
              <a:outerShdw dist="35921" dir="2699999" algn="ctr" rotWithShape="0">
                <a:srgbClr val="000000"/>
              </a:outerShdw>
            </a:effectLst>
          </p:spPr>
          <p:txBody>
            <a:bodyPr/>
            <a:p>
              <a:endParaRPr lang="en-US"/>
            </a:p>
          </p:txBody>
        </p:sp>
        <p:sp>
          <p:nvSpPr>
            <p:cNvPr id="5300" name="Freeform 5299"/>
            <p:cNvSpPr>
              <a:spLocks noChangeAspect="1"/>
            </p:cNvSpPr>
            <p:nvPr/>
          </p:nvSpPr>
          <p:spPr>
            <a:xfrm>
              <a:off x="7516" y="7974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  <a:effectLst>
              <a:outerShdw dist="35921" dir="2699999" algn="ctr" rotWithShape="0">
                <a:srgbClr val="000000"/>
              </a:outerShdw>
            </a:effectLst>
          </p:spPr>
          <p:txBody>
            <a:bodyPr/>
            <a:p>
              <a:endParaRPr lang="en-US"/>
            </a:p>
          </p:txBody>
        </p:sp>
        <p:sp>
          <p:nvSpPr>
            <p:cNvPr id="5301" name="Freeform 5300"/>
            <p:cNvSpPr>
              <a:spLocks noChangeAspect="1"/>
            </p:cNvSpPr>
            <p:nvPr/>
          </p:nvSpPr>
          <p:spPr>
            <a:xfrm>
              <a:off x="7332" y="8232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  <a:effectLst>
              <a:outerShdw dist="35921" dir="2699999" algn="ctr" rotWithShape="0">
                <a:srgbClr val="000000"/>
              </a:outerShdw>
            </a:effectLst>
          </p:spPr>
          <p:txBody>
            <a:bodyPr/>
            <a:p>
              <a:endParaRPr lang="en-US"/>
            </a:p>
          </p:txBody>
        </p:sp>
      </p:grpSp>
      <p:sp>
        <p:nvSpPr>
          <p:cNvPr id="5302" name="Freeform 5301"/>
          <p:cNvSpPr>
            <a:spLocks noChangeAspect="1"/>
          </p:cNvSpPr>
          <p:nvPr/>
        </p:nvSpPr>
        <p:spPr>
          <a:xfrm>
            <a:off x="4959350" y="6324600"/>
            <a:ext cx="755650" cy="215900"/>
          </a:xfrm>
          <a:custGeom>
            <a:avLst/>
            <a:gdLst/>
            <a:ahLst/>
            <a:cxnLst/>
            <a:pathLst>
              <a:path w="630" h="538">
                <a:moveTo>
                  <a:pt x="370" y="0"/>
                </a:moveTo>
                <a:cubicBezTo>
                  <a:pt x="323" y="3"/>
                  <a:pt x="276" y="2"/>
                  <a:pt x="230" y="10"/>
                </a:cubicBezTo>
                <a:cubicBezTo>
                  <a:pt x="183" y="18"/>
                  <a:pt x="189" y="76"/>
                  <a:pt x="170" y="90"/>
                </a:cubicBezTo>
                <a:cubicBezTo>
                  <a:pt x="142" y="110"/>
                  <a:pt x="76" y="121"/>
                  <a:pt x="40" y="130"/>
                </a:cubicBezTo>
                <a:cubicBezTo>
                  <a:pt x="33" y="140"/>
                  <a:pt x="25" y="149"/>
                  <a:pt x="20" y="160"/>
                </a:cubicBezTo>
                <a:cubicBezTo>
                  <a:pt x="11" y="179"/>
                  <a:pt x="0" y="220"/>
                  <a:pt x="0" y="220"/>
                </a:cubicBezTo>
                <a:cubicBezTo>
                  <a:pt x="9" y="275"/>
                  <a:pt x="6" y="302"/>
                  <a:pt x="60" y="320"/>
                </a:cubicBezTo>
                <a:cubicBezTo>
                  <a:pt x="70" y="389"/>
                  <a:pt x="79" y="446"/>
                  <a:pt x="140" y="490"/>
                </a:cubicBezTo>
                <a:cubicBezTo>
                  <a:pt x="162" y="506"/>
                  <a:pt x="188" y="515"/>
                  <a:pt x="210" y="530"/>
                </a:cubicBezTo>
                <a:cubicBezTo>
                  <a:pt x="361" y="516"/>
                  <a:pt x="292" y="538"/>
                  <a:pt x="370" y="460"/>
                </a:cubicBezTo>
                <a:cubicBezTo>
                  <a:pt x="373" y="433"/>
                  <a:pt x="358" y="395"/>
                  <a:pt x="380" y="380"/>
                </a:cubicBezTo>
                <a:cubicBezTo>
                  <a:pt x="421" y="351"/>
                  <a:pt x="482" y="376"/>
                  <a:pt x="530" y="360"/>
                </a:cubicBezTo>
                <a:cubicBezTo>
                  <a:pt x="570" y="320"/>
                  <a:pt x="598" y="268"/>
                  <a:pt x="630" y="220"/>
                </a:cubicBezTo>
                <a:cubicBezTo>
                  <a:pt x="585" y="205"/>
                  <a:pt x="535" y="215"/>
                  <a:pt x="490" y="200"/>
                </a:cubicBezTo>
                <a:cubicBezTo>
                  <a:pt x="480" y="197"/>
                  <a:pt x="483" y="180"/>
                  <a:pt x="480" y="170"/>
                </a:cubicBezTo>
                <a:cubicBezTo>
                  <a:pt x="463" y="101"/>
                  <a:pt x="483" y="139"/>
                  <a:pt x="450" y="90"/>
                </a:cubicBezTo>
                <a:cubicBezTo>
                  <a:pt x="427" y="93"/>
                  <a:pt x="402" y="108"/>
                  <a:pt x="380" y="100"/>
                </a:cubicBezTo>
                <a:cubicBezTo>
                  <a:pt x="322" y="78"/>
                  <a:pt x="398" y="41"/>
                  <a:pt x="400" y="40"/>
                </a:cubicBezTo>
                <a:cubicBezTo>
                  <a:pt x="361" y="27"/>
                  <a:pt x="370" y="41"/>
                  <a:pt x="370" y="0"/>
                </a:cubicBezTo>
                <a:close/>
              </a:path>
            </a:pathLst>
          </a:custGeom>
          <a:solidFill>
            <a:srgbClr val="FF0000">
              <a:alpha val="100000"/>
            </a:srgbClr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5303" name="Group 5302"/>
          <p:cNvGrpSpPr/>
          <p:nvPr/>
        </p:nvGrpSpPr>
        <p:grpSpPr>
          <a:xfrm>
            <a:off x="5105400" y="1752600"/>
            <a:ext cx="665163" cy="4397375"/>
            <a:chOff x="3216" y="1104"/>
            <a:chExt cx="419" cy="2770"/>
          </a:xfrm>
        </p:grpSpPr>
        <p:grpSp>
          <p:nvGrpSpPr>
            <p:cNvPr id="5304" name="Group 5303"/>
            <p:cNvGrpSpPr>
              <a:grpSpLocks noChangeAspect="1"/>
            </p:cNvGrpSpPr>
            <p:nvPr/>
          </p:nvGrpSpPr>
          <p:grpSpPr>
            <a:xfrm rot="-27362900">
              <a:off x="1998" y="2322"/>
              <a:ext cx="2770" cy="334"/>
              <a:chOff x="5593" y="8617"/>
              <a:chExt cx="3021" cy="365"/>
            </a:xfrm>
          </p:grpSpPr>
          <p:sp>
            <p:nvSpPr>
              <p:cNvPr id="5305" name="Freeform 5304"/>
              <p:cNvSpPr>
                <a:spLocks noChangeAspect="1"/>
              </p:cNvSpPr>
              <p:nvPr/>
            </p:nvSpPr>
            <p:spPr>
              <a:xfrm>
                <a:off x="5593" y="8617"/>
                <a:ext cx="572" cy="365"/>
              </a:xfrm>
              <a:custGeom>
                <a:avLst/>
                <a:gdLst/>
                <a:ahLst/>
                <a:cxnLst/>
                <a:pathLst>
                  <a:path w="572" h="365">
                    <a:moveTo>
                      <a:pt x="562" y="173"/>
                    </a:moveTo>
                    <a:cubicBezTo>
                      <a:pt x="533" y="131"/>
                      <a:pt x="450" y="65"/>
                      <a:pt x="388" y="39"/>
                    </a:cubicBezTo>
                    <a:cubicBezTo>
                      <a:pt x="325" y="13"/>
                      <a:pt x="244" y="0"/>
                      <a:pt x="187" y="15"/>
                    </a:cubicBezTo>
                    <a:cubicBezTo>
                      <a:pt x="130" y="31"/>
                      <a:pt x="72" y="89"/>
                      <a:pt x="45" y="134"/>
                    </a:cubicBezTo>
                    <a:cubicBezTo>
                      <a:pt x="18" y="178"/>
                      <a:pt x="0" y="267"/>
                      <a:pt x="21" y="287"/>
                    </a:cubicBezTo>
                    <a:cubicBezTo>
                      <a:pt x="43" y="307"/>
                      <a:pt x="131" y="249"/>
                      <a:pt x="175" y="252"/>
                    </a:cubicBezTo>
                    <a:cubicBezTo>
                      <a:pt x="219" y="254"/>
                      <a:pt x="251" y="287"/>
                      <a:pt x="281" y="304"/>
                    </a:cubicBezTo>
                    <a:cubicBezTo>
                      <a:pt x="312" y="320"/>
                      <a:pt x="337" y="340"/>
                      <a:pt x="359" y="350"/>
                    </a:cubicBezTo>
                    <a:cubicBezTo>
                      <a:pt x="382" y="359"/>
                      <a:pt x="398" y="365"/>
                      <a:pt x="420" y="364"/>
                    </a:cubicBezTo>
                    <a:cubicBezTo>
                      <a:pt x="442" y="363"/>
                      <a:pt x="468" y="365"/>
                      <a:pt x="491" y="344"/>
                    </a:cubicBezTo>
                    <a:cubicBezTo>
                      <a:pt x="514" y="323"/>
                      <a:pt x="548" y="267"/>
                      <a:pt x="560" y="239"/>
                    </a:cubicBezTo>
                    <a:cubicBezTo>
                      <a:pt x="572" y="211"/>
                      <a:pt x="562" y="187"/>
                      <a:pt x="562" y="173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969696">
                      <a:alpha val="100000"/>
                    </a:srgbClr>
                  </a:gs>
                  <a:gs pos="100000">
                    <a:schemeClr val="tx1">
                      <a:alpha val="100000"/>
                    </a:schemeClr>
                  </a:gs>
                </a:gsLst>
                <a:path path="rect">
                  <a:fillToRect l="100000" b="100000"/>
                </a:path>
                <a:tileRect/>
              </a:gradFill>
              <a:ln w="2857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grpSp>
            <p:nvGrpSpPr>
              <p:cNvPr id="5306" name="Group 5305"/>
              <p:cNvGrpSpPr>
                <a:grpSpLocks noChangeAspect="1"/>
              </p:cNvGrpSpPr>
              <p:nvPr/>
            </p:nvGrpSpPr>
            <p:grpSpPr>
              <a:xfrm>
                <a:off x="6123" y="8704"/>
                <a:ext cx="2491" cy="238"/>
                <a:chOff x="5799" y="8704"/>
                <a:chExt cx="2491" cy="238"/>
              </a:xfrm>
            </p:grpSpPr>
            <p:sp>
              <p:nvSpPr>
                <p:cNvPr id="5307" name="Freeform 5306"/>
                <p:cNvSpPr>
                  <a:spLocks noChangeAspect="1"/>
                </p:cNvSpPr>
                <p:nvPr/>
              </p:nvSpPr>
              <p:spPr>
                <a:xfrm rot="-183170">
                  <a:off x="6233" y="8708"/>
                  <a:ext cx="2057" cy="125"/>
                </a:xfrm>
                <a:custGeom>
                  <a:avLst/>
                  <a:gdLst/>
                  <a:ahLst/>
                  <a:cxnLst/>
                  <a:pathLst>
                    <a:path w="2057" h="180">
                      <a:moveTo>
                        <a:pt x="0" y="180"/>
                      </a:moveTo>
                      <a:lnTo>
                        <a:pt x="0" y="0"/>
                      </a:lnTo>
                      <a:lnTo>
                        <a:pt x="2057" y="180"/>
                      </a:lnTo>
                      <a:lnTo>
                        <a:pt x="0" y="180"/>
                      </a:lnTo>
                      <a:close/>
                    </a:path>
                  </a:pathLst>
                </a:custGeom>
                <a:solidFill>
                  <a:srgbClr val="CC6600">
                    <a:alpha val="100000"/>
                  </a:srgbClr>
                </a:solidFill>
                <a:ln w="2857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5308" name="Rounded Rectangle 5307"/>
                <p:cNvSpPr>
                  <a:spLocks noChangeAspect="1"/>
                </p:cNvSpPr>
                <p:nvPr/>
              </p:nvSpPr>
              <p:spPr>
                <a:xfrm rot="-79431">
                  <a:off x="5950" y="8733"/>
                  <a:ext cx="374" cy="180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CC66"/>
                </a:solidFill>
                <a:ln w="2857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5309" name="Flowchart: Terminator 5308"/>
                <p:cNvSpPr>
                  <a:spLocks noChangeAspect="1"/>
                </p:cNvSpPr>
                <p:nvPr/>
              </p:nvSpPr>
              <p:spPr>
                <a:xfrm>
                  <a:off x="5799" y="8704"/>
                  <a:ext cx="187" cy="238"/>
                </a:xfrm>
                <a:prstGeom prst="flowChartTerminator">
                  <a:avLst/>
                </a:prstGeom>
                <a:solidFill>
                  <a:srgbClr val="FFCC00"/>
                </a:solidFill>
                <a:ln w="28575" cap="flat" cmpd="sng">
                  <a:solidFill>
                    <a:srgbClr val="000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</p:grpSp>
        <p:sp>
          <p:nvSpPr>
            <p:cNvPr id="5310" name="Freeform 5309"/>
            <p:cNvSpPr/>
            <p:nvPr/>
          </p:nvSpPr>
          <p:spPr>
            <a:xfrm>
              <a:off x="3407" y="3609"/>
              <a:ext cx="228" cy="252"/>
            </a:xfrm>
            <a:custGeom>
              <a:avLst/>
              <a:gdLst/>
              <a:ahLst/>
              <a:cxnLst/>
              <a:pathLst>
                <a:path w="228" h="252">
                  <a:moveTo>
                    <a:pt x="180" y="42"/>
                  </a:moveTo>
                  <a:cubicBezTo>
                    <a:pt x="178" y="48"/>
                    <a:pt x="177" y="53"/>
                    <a:pt x="171" y="57"/>
                  </a:cubicBezTo>
                  <a:cubicBezTo>
                    <a:pt x="156" y="94"/>
                    <a:pt x="171" y="125"/>
                    <a:pt x="193" y="152"/>
                  </a:cubicBezTo>
                  <a:cubicBezTo>
                    <a:pt x="196" y="162"/>
                    <a:pt x="200" y="168"/>
                    <a:pt x="204" y="177"/>
                  </a:cubicBezTo>
                  <a:cubicBezTo>
                    <a:pt x="207" y="191"/>
                    <a:pt x="228" y="225"/>
                    <a:pt x="211" y="234"/>
                  </a:cubicBezTo>
                  <a:cubicBezTo>
                    <a:pt x="194" y="243"/>
                    <a:pt x="198" y="252"/>
                    <a:pt x="99" y="233"/>
                  </a:cubicBezTo>
                  <a:cubicBezTo>
                    <a:pt x="0" y="214"/>
                    <a:pt x="80" y="220"/>
                    <a:pt x="70" y="218"/>
                  </a:cubicBezTo>
                  <a:cubicBezTo>
                    <a:pt x="55" y="210"/>
                    <a:pt x="41" y="198"/>
                    <a:pt x="25" y="192"/>
                  </a:cubicBezTo>
                  <a:cubicBezTo>
                    <a:pt x="22" y="185"/>
                    <a:pt x="20" y="180"/>
                    <a:pt x="13" y="176"/>
                  </a:cubicBezTo>
                  <a:cubicBezTo>
                    <a:pt x="12" y="169"/>
                    <a:pt x="9" y="163"/>
                    <a:pt x="18" y="161"/>
                  </a:cubicBezTo>
                  <a:cubicBezTo>
                    <a:pt x="20" y="146"/>
                    <a:pt x="23" y="159"/>
                    <a:pt x="36" y="162"/>
                  </a:cubicBezTo>
                  <a:cubicBezTo>
                    <a:pt x="54" y="171"/>
                    <a:pt x="45" y="144"/>
                    <a:pt x="48" y="132"/>
                  </a:cubicBezTo>
                  <a:cubicBezTo>
                    <a:pt x="48" y="131"/>
                    <a:pt x="64" y="120"/>
                    <a:pt x="66" y="119"/>
                  </a:cubicBezTo>
                  <a:cubicBezTo>
                    <a:pt x="70" y="125"/>
                    <a:pt x="71" y="128"/>
                    <a:pt x="78" y="131"/>
                  </a:cubicBezTo>
                  <a:cubicBezTo>
                    <a:pt x="101" y="126"/>
                    <a:pt x="105" y="130"/>
                    <a:pt x="111" y="111"/>
                  </a:cubicBezTo>
                  <a:cubicBezTo>
                    <a:pt x="112" y="80"/>
                    <a:pt x="103" y="74"/>
                    <a:pt x="120" y="60"/>
                  </a:cubicBezTo>
                  <a:cubicBezTo>
                    <a:pt x="121" y="53"/>
                    <a:pt x="126" y="41"/>
                    <a:pt x="126" y="41"/>
                  </a:cubicBezTo>
                  <a:cubicBezTo>
                    <a:pt x="127" y="33"/>
                    <a:pt x="129" y="23"/>
                    <a:pt x="136" y="18"/>
                  </a:cubicBezTo>
                  <a:cubicBezTo>
                    <a:pt x="141" y="26"/>
                    <a:pt x="141" y="32"/>
                    <a:pt x="142" y="41"/>
                  </a:cubicBezTo>
                  <a:cubicBezTo>
                    <a:pt x="152" y="37"/>
                    <a:pt x="151" y="34"/>
                    <a:pt x="157" y="26"/>
                  </a:cubicBezTo>
                  <a:cubicBezTo>
                    <a:pt x="159" y="17"/>
                    <a:pt x="159" y="13"/>
                    <a:pt x="168" y="11"/>
                  </a:cubicBezTo>
                  <a:cubicBezTo>
                    <a:pt x="169" y="10"/>
                    <a:pt x="180" y="0"/>
                    <a:pt x="181" y="0"/>
                  </a:cubicBezTo>
                  <a:cubicBezTo>
                    <a:pt x="183" y="0"/>
                    <a:pt x="179" y="3"/>
                    <a:pt x="178" y="5"/>
                  </a:cubicBezTo>
                  <a:cubicBezTo>
                    <a:pt x="169" y="18"/>
                    <a:pt x="173" y="9"/>
                    <a:pt x="169" y="18"/>
                  </a:cubicBezTo>
                  <a:cubicBezTo>
                    <a:pt x="171" y="44"/>
                    <a:pt x="163" y="40"/>
                    <a:pt x="180" y="42"/>
                  </a:cubicBezTo>
                  <a:close/>
                </a:path>
              </a:pathLst>
            </a:custGeom>
            <a:solidFill>
              <a:srgbClr val="FF0000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5311" name="Rectangle 5310"/>
          <p:cNvSpPr/>
          <p:nvPr/>
        </p:nvSpPr>
        <p:spPr>
          <a:xfrm>
            <a:off x="3886200" y="990600"/>
            <a:ext cx="1981200" cy="6096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  <a:normAutofit/>
          </a:bodyPr>
          <a:p>
            <a:pPr algn="ctr"/>
            <a:r>
              <a:rPr 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pattFill prst="pct90">
                  <a:fgClr>
                    <a:srgbClr val="FF0000"/>
                  </a:fgClr>
                  <a:bgClr>
                    <a:srgbClr val="FFFFFF"/>
                  </a:bgClr>
                </a:pattFill>
                <a:latin typeface="Arial Rounded MT Bold" pitchFamily="34" charset="0"/>
                <a:ea typeface="Arial Rounded MT Bold" pitchFamily="34" charset="0"/>
              </a:rPr>
              <a:t>Well done!</a:t>
            </a:r>
            <a:endParaRPr lang="en-US" sz="36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pattFill prst="pct90">
                <a:fgClr>
                  <a:srgbClr val="FF0000"/>
                </a:fgClr>
                <a:bgClr>
                  <a:srgbClr val="FFFFFF"/>
                </a:bgClr>
              </a:pattFill>
              <a:latin typeface="Arial Rounded MT Bold" pitchFamily="34" charset="0"/>
              <a:ea typeface="Arial Rounded MT Bold" pitchFamily="34" charset="0"/>
            </a:endParaRPr>
          </a:p>
        </p:txBody>
      </p:sp>
      <p:sp>
        <p:nvSpPr>
          <p:cNvPr id="5312" name="Rectangle 5311"/>
          <p:cNvSpPr/>
          <p:nvPr/>
        </p:nvSpPr>
        <p:spPr>
          <a:xfrm>
            <a:off x="685800" y="5943600"/>
            <a:ext cx="762000" cy="212725"/>
          </a:xfrm>
          <a:prstGeom prst="rect">
            <a:avLst/>
          </a:prstGeom>
        </p:spPr>
        <p:txBody>
          <a:bodyPr wrap="none" fromWordArt="1">
            <a:prstTxWarp prst="textCurveDown">
              <a:avLst>
                <a:gd name="adj" fmla="val 43477"/>
              </a:avLst>
            </a:prstTxWarp>
            <a:normAutofit/>
          </a:bodyPr>
          <a:p>
            <a:pPr algn="ctr"/>
            <a:r>
              <a:rPr 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CC00"/>
                </a:solidFill>
                <a:latin typeface="Arial Black" panose="020B0A04020102020204" charset="0"/>
                <a:ea typeface="Arial Black" panose="020B0A04020102020204" charset="0"/>
              </a:rPr>
              <a:t>Paint</a:t>
            </a:r>
            <a:endParaRPr lang="en-US" sz="36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CC00"/>
              </a:solidFill>
              <a:latin typeface="Arial Black" panose="020B0A04020102020204" charset="0"/>
              <a:ea typeface="Arial Black" panose="020B0A04020102020204" charset="0"/>
            </a:endParaRPr>
          </a:p>
        </p:txBody>
      </p:sp>
      <p:sp>
        <p:nvSpPr>
          <p:cNvPr id="5313" name="Right Arrow 5312">
            <a:hlinkClick r:id="" action="ppaction://hlinkshowjump?jump=nextslide"/>
          </p:cNvPr>
          <p:cNvSpPr/>
          <p:nvPr/>
        </p:nvSpPr>
        <p:spPr>
          <a:xfrm>
            <a:off x="8305800" y="6172200"/>
            <a:ext cx="609600" cy="533400"/>
          </a:xfrm>
          <a:prstGeom prst="rightArrow">
            <a:avLst>
              <a:gd name="adj1" fmla="val 50000"/>
              <a:gd name="adj2" fmla="val 61306"/>
            </a:avLst>
          </a:prstGeom>
          <a:pattFill prst="pct90">
            <a:fgClr>
              <a:srgbClr val="FF0000"/>
            </a:fgClr>
            <a:bgClr>
              <a:schemeClr val="bg1"/>
            </a:bgClr>
          </a:patt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2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52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59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2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52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60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52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52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62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52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52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63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52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52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64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52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52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66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52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52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70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52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52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6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52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52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67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52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52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65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52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52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69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52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2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2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4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85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3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3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3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3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3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3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3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3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4000"/>
                            </p:stCondLst>
                            <p:childTnLst>
                              <p:par>
                                <p:cTn id="10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5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5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9" dur="1000"/>
                                        <p:tgtEl>
                                          <p:spTgt spid="5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61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Rectangle 614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pattFill prst="dotGrid">
            <a:fgClr>
              <a:schemeClr val="accent1"/>
            </a:fgClr>
            <a:bgClr>
              <a:schemeClr val="bg1"/>
            </a:bgClr>
          </a:pattFill>
          <a:ln w="152400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147" name="Freeform 6146"/>
          <p:cNvSpPr>
            <a:spLocks noChangeAspect="1"/>
          </p:cNvSpPr>
          <p:nvPr/>
        </p:nvSpPr>
        <p:spPr>
          <a:xfrm rot="466985">
            <a:off x="1757363" y="952500"/>
            <a:ext cx="2301875" cy="1292225"/>
          </a:xfrm>
          <a:custGeom>
            <a:avLst/>
            <a:gdLst/>
            <a:ahLst/>
            <a:cxnLst/>
            <a:pathLst>
              <a:path w="2972" h="1670">
                <a:moveTo>
                  <a:pt x="834" y="1670"/>
                </a:moveTo>
                <a:cubicBezTo>
                  <a:pt x="484" y="1615"/>
                  <a:pt x="228" y="1403"/>
                  <a:pt x="114" y="1222"/>
                </a:cubicBezTo>
                <a:cubicBezTo>
                  <a:pt x="0" y="1041"/>
                  <a:pt x="30" y="696"/>
                  <a:pt x="148" y="586"/>
                </a:cubicBezTo>
                <a:cubicBezTo>
                  <a:pt x="266" y="476"/>
                  <a:pt x="538" y="374"/>
                  <a:pt x="748" y="592"/>
                </a:cubicBezTo>
                <a:cubicBezTo>
                  <a:pt x="554" y="315"/>
                  <a:pt x="774" y="168"/>
                  <a:pt x="876" y="86"/>
                </a:cubicBezTo>
                <a:cubicBezTo>
                  <a:pt x="978" y="0"/>
                  <a:pt x="1242" y="15"/>
                  <a:pt x="1359" y="78"/>
                </a:cubicBezTo>
                <a:cubicBezTo>
                  <a:pt x="1476" y="141"/>
                  <a:pt x="1571" y="247"/>
                  <a:pt x="1578" y="465"/>
                </a:cubicBezTo>
                <a:cubicBezTo>
                  <a:pt x="1639" y="196"/>
                  <a:pt x="1743" y="195"/>
                  <a:pt x="1857" y="160"/>
                </a:cubicBezTo>
                <a:cubicBezTo>
                  <a:pt x="1967" y="126"/>
                  <a:pt x="2163" y="174"/>
                  <a:pt x="2238" y="262"/>
                </a:cubicBezTo>
                <a:cubicBezTo>
                  <a:pt x="2313" y="350"/>
                  <a:pt x="2350" y="502"/>
                  <a:pt x="2309" y="688"/>
                </a:cubicBezTo>
                <a:cubicBezTo>
                  <a:pt x="2418" y="502"/>
                  <a:pt x="2705" y="583"/>
                  <a:pt x="2799" y="663"/>
                </a:cubicBezTo>
                <a:cubicBezTo>
                  <a:pt x="2893" y="743"/>
                  <a:pt x="2972" y="1020"/>
                  <a:pt x="2874" y="1168"/>
                </a:cubicBezTo>
                <a:cubicBezTo>
                  <a:pt x="2776" y="1316"/>
                  <a:pt x="2553" y="1468"/>
                  <a:pt x="2213" y="1552"/>
                </a:cubicBezTo>
                <a:lnTo>
                  <a:pt x="834" y="1670"/>
                </a:lnTo>
                <a:close/>
              </a:path>
            </a:pathLst>
          </a:custGeom>
          <a:gradFill rotWithShape="1">
            <a:gsLst>
              <a:gs pos="0">
                <a:srgbClr val="760000">
                  <a:alpha val="100000"/>
                </a:srgbClr>
              </a:gs>
              <a:gs pos="50000">
                <a:srgbClr val="FF0000">
                  <a:alpha val="100000"/>
                </a:srgbClr>
              </a:gs>
              <a:gs pos="100000">
                <a:srgbClr val="760000">
                  <a:alpha val="100000"/>
                </a:srgbClr>
              </a:gs>
            </a:gsLst>
            <a:lin ang="2700000" scaled="1"/>
            <a:tileRect/>
          </a:gra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148" name="Freeform 6147"/>
          <p:cNvSpPr>
            <a:spLocks noChangeAspect="1"/>
          </p:cNvSpPr>
          <p:nvPr/>
        </p:nvSpPr>
        <p:spPr>
          <a:xfrm rot="466985">
            <a:off x="1908175" y="1973263"/>
            <a:ext cx="1811338" cy="517525"/>
          </a:xfrm>
          <a:custGeom>
            <a:avLst/>
            <a:gdLst/>
            <a:ahLst/>
            <a:cxnLst/>
            <a:pathLst>
              <a:path w="1468" h="347">
                <a:moveTo>
                  <a:pt x="140" y="331"/>
                </a:moveTo>
                <a:cubicBezTo>
                  <a:pt x="254" y="315"/>
                  <a:pt x="539" y="168"/>
                  <a:pt x="743" y="167"/>
                </a:cubicBezTo>
                <a:cubicBezTo>
                  <a:pt x="947" y="166"/>
                  <a:pt x="1258" y="319"/>
                  <a:pt x="1363" y="327"/>
                </a:cubicBezTo>
                <a:cubicBezTo>
                  <a:pt x="1468" y="335"/>
                  <a:pt x="1444" y="264"/>
                  <a:pt x="1375" y="215"/>
                </a:cubicBezTo>
                <a:cubicBezTo>
                  <a:pt x="1306" y="166"/>
                  <a:pt x="1094" y="60"/>
                  <a:pt x="948" y="31"/>
                </a:cubicBezTo>
                <a:cubicBezTo>
                  <a:pt x="802" y="2"/>
                  <a:pt x="647" y="0"/>
                  <a:pt x="499" y="39"/>
                </a:cubicBezTo>
                <a:cubicBezTo>
                  <a:pt x="351" y="78"/>
                  <a:pt x="120" y="214"/>
                  <a:pt x="60" y="263"/>
                </a:cubicBezTo>
                <a:cubicBezTo>
                  <a:pt x="0" y="312"/>
                  <a:pt x="26" y="347"/>
                  <a:pt x="140" y="331"/>
                </a:cubicBezTo>
                <a:close/>
              </a:path>
            </a:pathLst>
          </a:custGeom>
          <a:solidFill>
            <a:srgbClr val="FF0000">
              <a:alpha val="100000"/>
            </a:srgbClr>
          </a:soli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6149" name="Group 6148"/>
          <p:cNvGrpSpPr>
            <a:grpSpLocks noChangeAspect="1"/>
          </p:cNvGrpSpPr>
          <p:nvPr/>
        </p:nvGrpSpPr>
        <p:grpSpPr>
          <a:xfrm rot="466985">
            <a:off x="2220913" y="1760538"/>
            <a:ext cx="1435100" cy="212725"/>
            <a:chOff x="2948" y="1440"/>
            <a:chExt cx="1852" cy="276"/>
          </a:xfrm>
        </p:grpSpPr>
        <p:sp>
          <p:nvSpPr>
            <p:cNvPr id="6150" name="Freeform 6149"/>
            <p:cNvSpPr>
              <a:spLocks noChangeAspect="1"/>
            </p:cNvSpPr>
            <p:nvPr/>
          </p:nvSpPr>
          <p:spPr>
            <a:xfrm rot="-741749">
              <a:off x="2948" y="1568"/>
              <a:ext cx="642" cy="148"/>
            </a:xfrm>
            <a:custGeom>
              <a:avLst/>
              <a:gdLst/>
              <a:ahLst/>
              <a:cxnLst/>
              <a:pathLst>
                <a:path w="864" h="252">
                  <a:moveTo>
                    <a:pt x="0" y="96"/>
                  </a:moveTo>
                  <a:cubicBezTo>
                    <a:pt x="73" y="118"/>
                    <a:pt x="240" y="252"/>
                    <a:pt x="440" y="228"/>
                  </a:cubicBezTo>
                  <a:cubicBezTo>
                    <a:pt x="640" y="204"/>
                    <a:pt x="776" y="48"/>
                    <a:pt x="864" y="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51" name="Freeform 6150"/>
            <p:cNvSpPr>
              <a:spLocks noChangeAspect="1"/>
            </p:cNvSpPr>
            <p:nvPr/>
          </p:nvSpPr>
          <p:spPr>
            <a:xfrm>
              <a:off x="3566" y="1440"/>
              <a:ext cx="642" cy="148"/>
            </a:xfrm>
            <a:custGeom>
              <a:avLst/>
              <a:gdLst/>
              <a:ahLst/>
              <a:cxnLst/>
              <a:pathLst>
                <a:path w="864" h="252">
                  <a:moveTo>
                    <a:pt x="0" y="96"/>
                  </a:moveTo>
                  <a:cubicBezTo>
                    <a:pt x="73" y="118"/>
                    <a:pt x="240" y="252"/>
                    <a:pt x="440" y="228"/>
                  </a:cubicBezTo>
                  <a:cubicBezTo>
                    <a:pt x="640" y="204"/>
                    <a:pt x="776" y="48"/>
                    <a:pt x="864" y="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52" name="Freeform 6151"/>
            <p:cNvSpPr>
              <a:spLocks noChangeAspect="1"/>
            </p:cNvSpPr>
            <p:nvPr/>
          </p:nvSpPr>
          <p:spPr>
            <a:xfrm rot="1623011">
              <a:off x="4158" y="1536"/>
              <a:ext cx="642" cy="144"/>
            </a:xfrm>
            <a:custGeom>
              <a:avLst/>
              <a:gdLst/>
              <a:ahLst/>
              <a:cxnLst/>
              <a:pathLst>
                <a:path w="864" h="252">
                  <a:moveTo>
                    <a:pt x="0" y="96"/>
                  </a:moveTo>
                  <a:cubicBezTo>
                    <a:pt x="73" y="118"/>
                    <a:pt x="240" y="252"/>
                    <a:pt x="440" y="228"/>
                  </a:cubicBezTo>
                  <a:cubicBezTo>
                    <a:pt x="640" y="204"/>
                    <a:pt x="776" y="48"/>
                    <a:pt x="864" y="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6153" name="Group 6152"/>
          <p:cNvGrpSpPr/>
          <p:nvPr/>
        </p:nvGrpSpPr>
        <p:grpSpPr>
          <a:xfrm>
            <a:off x="1922463" y="2125663"/>
            <a:ext cx="1681162" cy="1433512"/>
            <a:chOff x="1211" y="1339"/>
            <a:chExt cx="1059" cy="903"/>
          </a:xfrm>
        </p:grpSpPr>
        <p:grpSp>
          <p:nvGrpSpPr>
            <p:cNvPr id="6154" name="Group 6153"/>
            <p:cNvGrpSpPr>
              <a:grpSpLocks noChangeAspect="1"/>
            </p:cNvGrpSpPr>
            <p:nvPr/>
          </p:nvGrpSpPr>
          <p:grpSpPr>
            <a:xfrm rot="466985">
              <a:off x="1211" y="1357"/>
              <a:ext cx="1059" cy="885"/>
              <a:chOff x="2736" y="1930"/>
              <a:chExt cx="2172" cy="1814"/>
            </a:xfrm>
          </p:grpSpPr>
          <p:sp>
            <p:nvSpPr>
              <p:cNvPr id="6155" name="Freeform 6154"/>
              <p:cNvSpPr>
                <a:spLocks noChangeAspect="1"/>
              </p:cNvSpPr>
              <p:nvPr/>
            </p:nvSpPr>
            <p:spPr>
              <a:xfrm>
                <a:off x="4200" y="3228"/>
                <a:ext cx="320" cy="516"/>
              </a:xfrm>
              <a:custGeom>
                <a:avLst/>
                <a:gdLst/>
                <a:ahLst/>
                <a:cxnLst/>
                <a:pathLst>
                  <a:path w="320" h="516">
                    <a:moveTo>
                      <a:pt x="0" y="0"/>
                    </a:moveTo>
                    <a:lnTo>
                      <a:pt x="36" y="516"/>
                    </a:lnTo>
                    <a:lnTo>
                      <a:pt x="320" y="44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56" name="Freeform 6155"/>
              <p:cNvSpPr>
                <a:spLocks noChangeAspect="1"/>
              </p:cNvSpPr>
              <p:nvPr/>
            </p:nvSpPr>
            <p:spPr>
              <a:xfrm>
                <a:off x="4332" y="3136"/>
                <a:ext cx="320" cy="500"/>
              </a:xfrm>
              <a:custGeom>
                <a:avLst/>
                <a:gdLst/>
                <a:ahLst/>
                <a:cxnLst/>
                <a:pathLst>
                  <a:path w="320" h="500">
                    <a:moveTo>
                      <a:pt x="0" y="0"/>
                    </a:moveTo>
                    <a:lnTo>
                      <a:pt x="112" y="500"/>
                    </a:lnTo>
                    <a:lnTo>
                      <a:pt x="320" y="44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57" name="Freeform 6156"/>
              <p:cNvSpPr>
                <a:spLocks noChangeAspect="1"/>
              </p:cNvSpPr>
              <p:nvPr/>
            </p:nvSpPr>
            <p:spPr>
              <a:xfrm>
                <a:off x="4524" y="2848"/>
                <a:ext cx="296" cy="580"/>
              </a:xfrm>
              <a:custGeom>
                <a:avLst/>
                <a:gdLst/>
                <a:ahLst/>
                <a:cxnLst/>
                <a:pathLst>
                  <a:path w="296" h="580">
                    <a:moveTo>
                      <a:pt x="0" y="0"/>
                    </a:moveTo>
                    <a:lnTo>
                      <a:pt x="76" y="580"/>
                    </a:lnTo>
                    <a:lnTo>
                      <a:pt x="296" y="4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58" name="Freeform 6157"/>
              <p:cNvSpPr>
                <a:spLocks noChangeAspect="1"/>
              </p:cNvSpPr>
              <p:nvPr/>
            </p:nvSpPr>
            <p:spPr>
              <a:xfrm>
                <a:off x="4492" y="2992"/>
                <a:ext cx="292" cy="516"/>
              </a:xfrm>
              <a:custGeom>
                <a:avLst/>
                <a:gdLst/>
                <a:ahLst/>
                <a:cxnLst/>
                <a:pathLst>
                  <a:path w="292" h="516">
                    <a:moveTo>
                      <a:pt x="0" y="0"/>
                    </a:moveTo>
                    <a:lnTo>
                      <a:pt x="36" y="516"/>
                    </a:lnTo>
                    <a:lnTo>
                      <a:pt x="292" y="49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59" name="Freeform 6158"/>
              <p:cNvSpPr>
                <a:spLocks noChangeAspect="1"/>
              </p:cNvSpPr>
              <p:nvPr/>
            </p:nvSpPr>
            <p:spPr>
              <a:xfrm>
                <a:off x="4396" y="3040"/>
                <a:ext cx="232" cy="516"/>
              </a:xfrm>
              <a:custGeom>
                <a:avLst/>
                <a:gdLst/>
                <a:ahLst/>
                <a:cxnLst/>
                <a:pathLst>
                  <a:path w="232" h="516">
                    <a:moveTo>
                      <a:pt x="0" y="0"/>
                    </a:moveTo>
                    <a:lnTo>
                      <a:pt x="36" y="516"/>
                    </a:lnTo>
                    <a:lnTo>
                      <a:pt x="232" y="34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60" name="Freeform 6159"/>
              <p:cNvSpPr>
                <a:spLocks noChangeAspect="1"/>
              </p:cNvSpPr>
              <p:nvPr/>
            </p:nvSpPr>
            <p:spPr>
              <a:xfrm>
                <a:off x="4180" y="3040"/>
                <a:ext cx="328" cy="508"/>
              </a:xfrm>
              <a:custGeom>
                <a:avLst/>
                <a:gdLst/>
                <a:ahLst/>
                <a:cxnLst/>
                <a:pathLst>
                  <a:path w="328" h="508">
                    <a:moveTo>
                      <a:pt x="8" y="0"/>
                    </a:moveTo>
                    <a:lnTo>
                      <a:pt x="0" y="508"/>
                    </a:lnTo>
                    <a:lnTo>
                      <a:pt x="328" y="448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61" name="Freeform 6160"/>
              <p:cNvSpPr>
                <a:spLocks noChangeAspect="1"/>
              </p:cNvSpPr>
              <p:nvPr/>
            </p:nvSpPr>
            <p:spPr>
              <a:xfrm>
                <a:off x="2936" y="3040"/>
                <a:ext cx="404" cy="540"/>
              </a:xfrm>
              <a:custGeom>
                <a:avLst/>
                <a:gdLst/>
                <a:ahLst/>
                <a:cxnLst/>
                <a:pathLst>
                  <a:path w="404" h="540">
                    <a:moveTo>
                      <a:pt x="404" y="0"/>
                    </a:moveTo>
                    <a:lnTo>
                      <a:pt x="0" y="540"/>
                    </a:lnTo>
                    <a:lnTo>
                      <a:pt x="372" y="540"/>
                    </a:lnTo>
                    <a:lnTo>
                      <a:pt x="404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62" name="Freeform 6161"/>
              <p:cNvSpPr>
                <a:spLocks noChangeAspect="1"/>
              </p:cNvSpPr>
              <p:nvPr/>
            </p:nvSpPr>
            <p:spPr>
              <a:xfrm>
                <a:off x="3324" y="3136"/>
                <a:ext cx="308" cy="608"/>
              </a:xfrm>
              <a:custGeom>
                <a:avLst/>
                <a:gdLst/>
                <a:ahLst/>
                <a:cxnLst/>
                <a:pathLst>
                  <a:path w="308" h="608">
                    <a:moveTo>
                      <a:pt x="208" y="0"/>
                    </a:moveTo>
                    <a:lnTo>
                      <a:pt x="0" y="608"/>
                    </a:lnTo>
                    <a:lnTo>
                      <a:pt x="308" y="460"/>
                    </a:lnTo>
                    <a:lnTo>
                      <a:pt x="208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63" name="Freeform 6162"/>
              <p:cNvSpPr>
                <a:spLocks noChangeAspect="1"/>
              </p:cNvSpPr>
              <p:nvPr/>
            </p:nvSpPr>
            <p:spPr>
              <a:xfrm>
                <a:off x="2988" y="2896"/>
                <a:ext cx="256" cy="684"/>
              </a:xfrm>
              <a:custGeom>
                <a:avLst/>
                <a:gdLst/>
                <a:ahLst/>
                <a:cxnLst/>
                <a:pathLst>
                  <a:path w="256" h="684">
                    <a:moveTo>
                      <a:pt x="256" y="0"/>
                    </a:moveTo>
                    <a:lnTo>
                      <a:pt x="0" y="444"/>
                    </a:lnTo>
                    <a:lnTo>
                      <a:pt x="240" y="684"/>
                    </a:lnTo>
                    <a:lnTo>
                      <a:pt x="256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64" name="Freeform 6163"/>
              <p:cNvSpPr>
                <a:spLocks noChangeAspect="1"/>
              </p:cNvSpPr>
              <p:nvPr/>
            </p:nvSpPr>
            <p:spPr>
              <a:xfrm>
                <a:off x="3112" y="3088"/>
                <a:ext cx="400" cy="624"/>
              </a:xfrm>
              <a:custGeom>
                <a:avLst/>
                <a:gdLst/>
                <a:ahLst/>
                <a:cxnLst/>
                <a:pathLst>
                  <a:path w="400" h="624">
                    <a:moveTo>
                      <a:pt x="324" y="0"/>
                    </a:moveTo>
                    <a:lnTo>
                      <a:pt x="0" y="624"/>
                    </a:lnTo>
                    <a:lnTo>
                      <a:pt x="400" y="540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65" name="Freeform 6164"/>
              <p:cNvSpPr>
                <a:spLocks noChangeAspect="1"/>
              </p:cNvSpPr>
              <p:nvPr/>
            </p:nvSpPr>
            <p:spPr>
              <a:xfrm>
                <a:off x="3516" y="3040"/>
                <a:ext cx="240" cy="660"/>
              </a:xfrm>
              <a:custGeom>
                <a:avLst/>
                <a:gdLst/>
                <a:ahLst/>
                <a:cxnLst/>
                <a:pathLst>
                  <a:path w="240" h="660">
                    <a:moveTo>
                      <a:pt x="164" y="0"/>
                    </a:moveTo>
                    <a:lnTo>
                      <a:pt x="0" y="660"/>
                    </a:lnTo>
                    <a:lnTo>
                      <a:pt x="240" y="540"/>
                    </a:lnTo>
                    <a:lnTo>
                      <a:pt x="164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66" name="Freeform 6165"/>
              <p:cNvSpPr>
                <a:spLocks noChangeAspect="1"/>
              </p:cNvSpPr>
              <p:nvPr/>
            </p:nvSpPr>
            <p:spPr>
              <a:xfrm>
                <a:off x="3660" y="3184"/>
                <a:ext cx="580" cy="528"/>
              </a:xfrm>
              <a:custGeom>
                <a:avLst/>
                <a:gdLst/>
                <a:ahLst/>
                <a:cxnLst/>
                <a:pathLst>
                  <a:path w="580" h="528">
                    <a:moveTo>
                      <a:pt x="96" y="0"/>
                    </a:moveTo>
                    <a:lnTo>
                      <a:pt x="0" y="528"/>
                    </a:lnTo>
                    <a:lnTo>
                      <a:pt x="580" y="528"/>
                    </a:lnTo>
                    <a:lnTo>
                      <a:pt x="480" y="48"/>
                    </a:lnTo>
                    <a:lnTo>
                      <a:pt x="9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CC">
                      <a:alpha val="100000"/>
                    </a:srgbClr>
                  </a:gs>
                  <a:gs pos="50000">
                    <a:srgbClr val="FFCC99">
                      <a:alpha val="100000"/>
                    </a:srgbClr>
                  </a:gs>
                  <a:gs pos="100000">
                    <a:srgbClr val="FFFFCC">
                      <a:alpha val="100000"/>
                    </a:srgbClr>
                  </a:gs>
                </a:gsLst>
                <a:lin ang="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67" name="Freeform 6166"/>
              <p:cNvSpPr>
                <a:spLocks noChangeAspect="1"/>
              </p:cNvSpPr>
              <p:nvPr/>
            </p:nvSpPr>
            <p:spPr>
              <a:xfrm>
                <a:off x="4600" y="2784"/>
                <a:ext cx="228" cy="500"/>
              </a:xfrm>
              <a:custGeom>
                <a:avLst/>
                <a:gdLst/>
                <a:ahLst/>
                <a:cxnLst/>
                <a:pathLst>
                  <a:path w="228" h="500">
                    <a:moveTo>
                      <a:pt x="68" y="0"/>
                    </a:moveTo>
                    <a:lnTo>
                      <a:pt x="0" y="500"/>
                    </a:lnTo>
                    <a:lnTo>
                      <a:pt x="228" y="408"/>
                    </a:lnTo>
                    <a:lnTo>
                      <a:pt x="68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68" name="Freeform 6167"/>
              <p:cNvSpPr>
                <a:spLocks noChangeAspect="1"/>
              </p:cNvSpPr>
              <p:nvPr/>
            </p:nvSpPr>
            <p:spPr>
              <a:xfrm>
                <a:off x="4620" y="2612"/>
                <a:ext cx="288" cy="428"/>
              </a:xfrm>
              <a:custGeom>
                <a:avLst/>
                <a:gdLst/>
                <a:ahLst/>
                <a:cxnLst/>
                <a:pathLst>
                  <a:path w="288" h="428">
                    <a:moveTo>
                      <a:pt x="0" y="0"/>
                    </a:moveTo>
                    <a:lnTo>
                      <a:pt x="96" y="428"/>
                    </a:lnTo>
                    <a:lnTo>
                      <a:pt x="288" y="26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69" name="Freeform 6168"/>
              <p:cNvSpPr>
                <a:spLocks noChangeAspect="1"/>
              </p:cNvSpPr>
              <p:nvPr/>
            </p:nvSpPr>
            <p:spPr>
              <a:xfrm>
                <a:off x="3096" y="1930"/>
                <a:ext cx="1594" cy="1398"/>
              </a:xfrm>
              <a:custGeom>
                <a:avLst/>
                <a:gdLst/>
                <a:ahLst/>
                <a:cxnLst/>
                <a:pathLst>
                  <a:path w="1594" h="1398">
                    <a:moveTo>
                      <a:pt x="18" y="945"/>
                    </a:moveTo>
                    <a:cubicBezTo>
                      <a:pt x="36" y="1121"/>
                      <a:pt x="95" y="1252"/>
                      <a:pt x="206" y="1309"/>
                    </a:cubicBezTo>
                    <a:cubicBezTo>
                      <a:pt x="374" y="1398"/>
                      <a:pt x="574" y="1357"/>
                      <a:pt x="686" y="1289"/>
                    </a:cubicBezTo>
                    <a:cubicBezTo>
                      <a:pt x="754" y="1353"/>
                      <a:pt x="868" y="1372"/>
                      <a:pt x="946" y="1373"/>
                    </a:cubicBezTo>
                    <a:cubicBezTo>
                      <a:pt x="1024" y="1374"/>
                      <a:pt x="1056" y="1341"/>
                      <a:pt x="1154" y="1293"/>
                    </a:cubicBezTo>
                    <a:cubicBezTo>
                      <a:pt x="1426" y="1297"/>
                      <a:pt x="1476" y="1174"/>
                      <a:pt x="1535" y="1083"/>
                    </a:cubicBezTo>
                    <a:cubicBezTo>
                      <a:pt x="1594" y="992"/>
                      <a:pt x="1590" y="829"/>
                      <a:pt x="1506" y="749"/>
                    </a:cubicBezTo>
                    <a:cubicBezTo>
                      <a:pt x="1422" y="669"/>
                      <a:pt x="1384" y="654"/>
                      <a:pt x="1334" y="553"/>
                    </a:cubicBezTo>
                    <a:cubicBezTo>
                      <a:pt x="1284" y="452"/>
                      <a:pt x="1300" y="231"/>
                      <a:pt x="1206" y="141"/>
                    </a:cubicBezTo>
                    <a:cubicBezTo>
                      <a:pt x="1112" y="51"/>
                      <a:pt x="945" y="0"/>
                      <a:pt x="770" y="13"/>
                    </a:cubicBezTo>
                    <a:cubicBezTo>
                      <a:pt x="595" y="26"/>
                      <a:pt x="283" y="66"/>
                      <a:pt x="158" y="221"/>
                    </a:cubicBezTo>
                    <a:cubicBezTo>
                      <a:pt x="33" y="376"/>
                      <a:pt x="0" y="769"/>
                      <a:pt x="18" y="94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99">
                      <a:alpha val="100000"/>
                    </a:srgbClr>
                  </a:gs>
                  <a:gs pos="50000">
                    <a:srgbClr val="FFFFCC">
                      <a:alpha val="100000"/>
                    </a:srgbClr>
                  </a:gs>
                  <a:gs pos="100000">
                    <a:srgbClr val="FFCC99">
                      <a:alpha val="100000"/>
                    </a:srgbClr>
                  </a:gs>
                </a:gsLst>
                <a:lin ang="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grpSp>
            <p:nvGrpSpPr>
              <p:cNvPr id="6170" name="Group 6169"/>
              <p:cNvGrpSpPr>
                <a:grpSpLocks noChangeAspect="1"/>
              </p:cNvGrpSpPr>
              <p:nvPr/>
            </p:nvGrpSpPr>
            <p:grpSpPr>
              <a:xfrm>
                <a:off x="3716" y="2807"/>
                <a:ext cx="678" cy="392"/>
                <a:chOff x="3210" y="1776"/>
                <a:chExt cx="678" cy="392"/>
              </a:xfrm>
            </p:grpSpPr>
            <p:sp>
              <p:nvSpPr>
                <p:cNvPr id="6171" name="Freeform 6170"/>
                <p:cNvSpPr>
                  <a:spLocks noChangeAspect="1"/>
                </p:cNvSpPr>
                <p:nvPr/>
              </p:nvSpPr>
              <p:spPr>
                <a:xfrm rot="-14156673" flipH="1">
                  <a:off x="3181" y="1805"/>
                  <a:ext cx="160" cy="102"/>
                </a:xfrm>
                <a:custGeom>
                  <a:avLst/>
                  <a:gdLst>
                    <a:gd name="txL" fmla="*/ 0 w 21298"/>
                    <a:gd name="txT" fmla="*/ 0 h 20357"/>
                    <a:gd name="txR" fmla="*/ 21298 w 21298"/>
                    <a:gd name="txB" fmla="*/ 20357 h 20357"/>
                  </a:gdLst>
                  <a:ahLst/>
                  <a:cxnLst>
                    <a:cxn ang="180">
                      <a:pos x="0" y="16755"/>
                    </a:cxn>
                    <a:cxn ang="270">
                      <a:pos x="14076" y="0"/>
                    </a:cxn>
                    <a:cxn ang="0">
                      <a:pos x="21298" y="20357"/>
                    </a:cxn>
                  </a:cxnLst>
                  <a:rect l="txL" t="txT" r="txR" b="txB"/>
                  <a:pathLst>
                    <a:path w="21298" h="20357" fill="none">
                      <a:moveTo>
                        <a:pt x="0" y="16755"/>
                      </a:moveTo>
                      <a:arcTo wR="21600" hR="21600" stAng="-10224045" swAng="3652063"/>
                    </a:path>
                    <a:path w="21298" h="20357" stroke="0">
                      <a:moveTo>
                        <a:pt x="0" y="16755"/>
                      </a:moveTo>
                      <a:arcTo wR="21600" hR="21600" stAng="-10224045" swAng="3652063"/>
                      <a:lnTo>
                        <a:pt x="21298" y="20357"/>
                      </a:lnTo>
                      <a:close/>
                    </a:path>
                  </a:pathLst>
                </a:custGeom>
                <a:noFill/>
                <a:ln w="1905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6172" name="Freeform 6171"/>
                <p:cNvSpPr>
                  <a:spLocks noChangeAspect="1"/>
                </p:cNvSpPr>
                <p:nvPr/>
              </p:nvSpPr>
              <p:spPr>
                <a:xfrm rot="-33846427" flipH="1">
                  <a:off x="3728" y="1851"/>
                  <a:ext cx="160" cy="97"/>
                </a:xfrm>
                <a:custGeom>
                  <a:avLst/>
                  <a:gdLst>
                    <a:gd name="txL" fmla="*/ 0 w 21298"/>
                    <a:gd name="txT" fmla="*/ 0 h 19322"/>
                    <a:gd name="txR" fmla="*/ 21298 w 21298"/>
                    <a:gd name="txB" fmla="*/ 19322 h 19322"/>
                  </a:gdLst>
                  <a:ahLst/>
                  <a:cxnLst>
                    <a:cxn ang="180">
                      <a:pos x="0" y="15720"/>
                    </a:cxn>
                    <a:cxn ang="270">
                      <a:pos x="11643" y="0"/>
                    </a:cxn>
                    <a:cxn ang="0">
                      <a:pos x="21298" y="19322"/>
                    </a:cxn>
                  </a:cxnLst>
                  <a:rect l="txL" t="txT" r="txR" b="txB"/>
                  <a:pathLst>
                    <a:path w="21298" h="19322" fill="none">
                      <a:moveTo>
                        <a:pt x="0" y="15720"/>
                      </a:moveTo>
                      <a:arcTo wR="21600" hR="21600" stAng="-10224045" swAng="3230996"/>
                    </a:path>
                    <a:path w="21298" h="19322" stroke="0">
                      <a:moveTo>
                        <a:pt x="0" y="15720"/>
                      </a:moveTo>
                      <a:arcTo wR="21600" hR="21600" stAng="-10224045" swAng="3230996"/>
                      <a:lnTo>
                        <a:pt x="21298" y="19322"/>
                      </a:lnTo>
                      <a:close/>
                    </a:path>
                  </a:pathLst>
                </a:custGeom>
                <a:noFill/>
                <a:ln w="1905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6173" name="Freeform 6172"/>
                <p:cNvSpPr>
                  <a:spLocks noChangeAspect="1"/>
                </p:cNvSpPr>
                <p:nvPr/>
              </p:nvSpPr>
              <p:spPr>
                <a:xfrm>
                  <a:off x="3256" y="1908"/>
                  <a:ext cx="508" cy="260"/>
                </a:xfrm>
                <a:custGeom>
                  <a:avLst/>
                  <a:gdLst/>
                  <a:ahLst/>
                  <a:cxnLst/>
                  <a:pathLst>
                    <a:path w="508" h="260">
                      <a:moveTo>
                        <a:pt x="0" y="0"/>
                      </a:moveTo>
                      <a:cubicBezTo>
                        <a:pt x="56" y="8"/>
                        <a:pt x="224" y="56"/>
                        <a:pt x="264" y="60"/>
                      </a:cubicBezTo>
                      <a:cubicBezTo>
                        <a:pt x="304" y="64"/>
                        <a:pt x="432" y="36"/>
                        <a:pt x="508" y="36"/>
                      </a:cubicBezTo>
                      <a:cubicBezTo>
                        <a:pt x="368" y="228"/>
                        <a:pt x="315" y="260"/>
                        <a:pt x="216" y="260"/>
                      </a:cubicBezTo>
                      <a:cubicBezTo>
                        <a:pt x="52" y="248"/>
                        <a:pt x="4" y="128"/>
                        <a:pt x="0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chemeClr val="tx1">
                        <a:alpha val="100000"/>
                      </a:schemeClr>
                    </a:gs>
                    <a:gs pos="100000">
                      <a:srgbClr val="5F5F5F">
                        <a:alpha val="100000"/>
                      </a:srgbClr>
                    </a:gs>
                  </a:gsLst>
                  <a:lin ang="5400000" scaled="1"/>
                  <a:tileRect/>
                </a:gra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sp>
            <p:nvSpPr>
              <p:cNvPr id="6174" name="Freeform 6173"/>
              <p:cNvSpPr>
                <a:spLocks noChangeAspect="1"/>
              </p:cNvSpPr>
              <p:nvPr/>
            </p:nvSpPr>
            <p:spPr>
              <a:xfrm>
                <a:off x="2988" y="2380"/>
                <a:ext cx="144" cy="420"/>
              </a:xfrm>
              <a:custGeom>
                <a:avLst/>
                <a:gdLst/>
                <a:ahLst/>
                <a:cxnLst/>
                <a:pathLst>
                  <a:path w="144" h="420">
                    <a:moveTo>
                      <a:pt x="92" y="0"/>
                    </a:moveTo>
                    <a:lnTo>
                      <a:pt x="0" y="372"/>
                    </a:lnTo>
                    <a:lnTo>
                      <a:pt x="144" y="420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75" name="Freeform 6174"/>
              <p:cNvSpPr>
                <a:spLocks noChangeAspect="1"/>
              </p:cNvSpPr>
              <p:nvPr/>
            </p:nvSpPr>
            <p:spPr>
              <a:xfrm>
                <a:off x="2748" y="2408"/>
                <a:ext cx="304" cy="344"/>
              </a:xfrm>
              <a:custGeom>
                <a:avLst/>
                <a:gdLst/>
                <a:ahLst/>
                <a:cxnLst/>
                <a:pathLst>
                  <a:path w="304" h="344">
                    <a:moveTo>
                      <a:pt x="304" y="0"/>
                    </a:moveTo>
                    <a:lnTo>
                      <a:pt x="0" y="204"/>
                    </a:lnTo>
                    <a:lnTo>
                      <a:pt x="96" y="344"/>
                    </a:lnTo>
                    <a:lnTo>
                      <a:pt x="304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76" name="Freeform 6175"/>
              <p:cNvSpPr>
                <a:spLocks noChangeAspect="1"/>
              </p:cNvSpPr>
              <p:nvPr/>
            </p:nvSpPr>
            <p:spPr>
              <a:xfrm>
                <a:off x="2844" y="2444"/>
                <a:ext cx="208" cy="404"/>
              </a:xfrm>
              <a:custGeom>
                <a:avLst/>
                <a:gdLst/>
                <a:ahLst/>
                <a:cxnLst/>
                <a:pathLst>
                  <a:path w="208" h="404">
                    <a:moveTo>
                      <a:pt x="208" y="0"/>
                    </a:moveTo>
                    <a:lnTo>
                      <a:pt x="0" y="264"/>
                    </a:lnTo>
                    <a:lnTo>
                      <a:pt x="96" y="404"/>
                    </a:lnTo>
                    <a:lnTo>
                      <a:pt x="208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77" name="Freeform 6176"/>
              <p:cNvSpPr>
                <a:spLocks noChangeAspect="1"/>
              </p:cNvSpPr>
              <p:nvPr/>
            </p:nvSpPr>
            <p:spPr>
              <a:xfrm>
                <a:off x="2796" y="2592"/>
                <a:ext cx="284" cy="608"/>
              </a:xfrm>
              <a:custGeom>
                <a:avLst/>
                <a:gdLst/>
                <a:ahLst/>
                <a:cxnLst/>
                <a:pathLst>
                  <a:path w="284" h="608">
                    <a:moveTo>
                      <a:pt x="208" y="0"/>
                    </a:moveTo>
                    <a:lnTo>
                      <a:pt x="0" y="608"/>
                    </a:lnTo>
                    <a:lnTo>
                      <a:pt x="284" y="540"/>
                    </a:lnTo>
                    <a:lnTo>
                      <a:pt x="208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78" name="Freeform 6177"/>
              <p:cNvSpPr>
                <a:spLocks noChangeAspect="1"/>
              </p:cNvSpPr>
              <p:nvPr/>
            </p:nvSpPr>
            <p:spPr>
              <a:xfrm>
                <a:off x="2924" y="2552"/>
                <a:ext cx="216" cy="472"/>
              </a:xfrm>
              <a:custGeom>
                <a:avLst/>
                <a:gdLst/>
                <a:ahLst/>
                <a:cxnLst/>
                <a:pathLst>
                  <a:path w="216" h="472">
                    <a:moveTo>
                      <a:pt x="108" y="0"/>
                    </a:moveTo>
                    <a:lnTo>
                      <a:pt x="0" y="472"/>
                    </a:lnTo>
                    <a:lnTo>
                      <a:pt x="216" y="464"/>
                    </a:lnTo>
                    <a:lnTo>
                      <a:pt x="108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79" name="Freeform 6178"/>
              <p:cNvSpPr>
                <a:spLocks noChangeAspect="1"/>
              </p:cNvSpPr>
              <p:nvPr/>
            </p:nvSpPr>
            <p:spPr>
              <a:xfrm>
                <a:off x="2944" y="2848"/>
                <a:ext cx="284" cy="608"/>
              </a:xfrm>
              <a:custGeom>
                <a:avLst/>
                <a:gdLst/>
                <a:ahLst/>
                <a:cxnLst/>
                <a:pathLst>
                  <a:path w="284" h="608">
                    <a:moveTo>
                      <a:pt x="208" y="0"/>
                    </a:moveTo>
                    <a:lnTo>
                      <a:pt x="0" y="608"/>
                    </a:lnTo>
                    <a:lnTo>
                      <a:pt x="284" y="540"/>
                    </a:lnTo>
                    <a:lnTo>
                      <a:pt x="208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80" name="Freeform 6179"/>
              <p:cNvSpPr>
                <a:spLocks noChangeAspect="1"/>
              </p:cNvSpPr>
              <p:nvPr/>
            </p:nvSpPr>
            <p:spPr>
              <a:xfrm>
                <a:off x="2736" y="2797"/>
                <a:ext cx="410" cy="587"/>
              </a:xfrm>
              <a:custGeom>
                <a:avLst/>
                <a:gdLst/>
                <a:ahLst/>
                <a:cxnLst/>
                <a:pathLst>
                  <a:path w="410" h="587">
                    <a:moveTo>
                      <a:pt x="410" y="0"/>
                    </a:moveTo>
                    <a:lnTo>
                      <a:pt x="0" y="455"/>
                    </a:lnTo>
                    <a:lnTo>
                      <a:pt x="260" y="587"/>
                    </a:lnTo>
                    <a:lnTo>
                      <a:pt x="410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grpSp>
            <p:nvGrpSpPr>
              <p:cNvPr id="6181" name="Group 6180"/>
              <p:cNvGrpSpPr>
                <a:grpSpLocks noChangeAspect="1"/>
              </p:cNvGrpSpPr>
              <p:nvPr/>
            </p:nvGrpSpPr>
            <p:grpSpPr>
              <a:xfrm>
                <a:off x="3818" y="2663"/>
                <a:ext cx="240" cy="144"/>
                <a:chOff x="3806" y="2695"/>
                <a:chExt cx="240" cy="144"/>
              </a:xfrm>
            </p:grpSpPr>
            <p:sp>
              <p:nvSpPr>
                <p:cNvPr id="6182" name="Oval 6181"/>
                <p:cNvSpPr>
                  <a:spLocks noChangeAspect="1"/>
                </p:cNvSpPr>
                <p:nvPr/>
              </p:nvSpPr>
              <p:spPr>
                <a:xfrm>
                  <a:off x="3806" y="2695"/>
                  <a:ext cx="240" cy="144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CCFF"/>
                    </a:gs>
                    <a:gs pos="100000">
                      <a:srgbClr val="FFFFCC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6183" name="Moon 6182"/>
                <p:cNvSpPr>
                  <a:spLocks noChangeAspect="1"/>
                </p:cNvSpPr>
                <p:nvPr/>
              </p:nvSpPr>
              <p:spPr>
                <a:xfrm rot="5855679">
                  <a:off x="3920" y="2690"/>
                  <a:ext cx="48" cy="96"/>
                </a:xfrm>
                <a:prstGeom prst="moon">
                  <a:avLst>
                    <a:gd name="adj" fmla="val 58333"/>
                  </a:avLst>
                </a:prstGeom>
                <a:solidFill>
                  <a:srgbClr val="FFFFCC"/>
                </a:solidFill>
                <a:ln w="190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grpSp>
            <p:nvGrpSpPr>
              <p:cNvPr id="6184" name="Group 6183"/>
              <p:cNvGrpSpPr>
                <a:grpSpLocks noChangeAspect="1"/>
              </p:cNvGrpSpPr>
              <p:nvPr/>
            </p:nvGrpSpPr>
            <p:grpSpPr>
              <a:xfrm>
                <a:off x="3256" y="2114"/>
                <a:ext cx="1172" cy="751"/>
                <a:chOff x="3248" y="2146"/>
                <a:chExt cx="1172" cy="751"/>
              </a:xfrm>
            </p:grpSpPr>
            <p:grpSp>
              <p:nvGrpSpPr>
                <p:cNvPr id="6185" name="Group 6184"/>
                <p:cNvGrpSpPr>
                  <a:grpSpLocks noChangeAspect="1"/>
                </p:cNvGrpSpPr>
                <p:nvPr/>
              </p:nvGrpSpPr>
              <p:grpSpPr>
                <a:xfrm>
                  <a:off x="3343" y="2254"/>
                  <a:ext cx="347" cy="597"/>
                  <a:chOff x="2849" y="1191"/>
                  <a:chExt cx="347" cy="597"/>
                </a:xfrm>
              </p:grpSpPr>
              <p:sp>
                <p:nvSpPr>
                  <p:cNvPr id="6186" name="Freeform 6185"/>
                  <p:cNvSpPr>
                    <a:spLocks noChangeAspect="1"/>
                  </p:cNvSpPr>
                  <p:nvPr/>
                </p:nvSpPr>
                <p:spPr>
                  <a:xfrm rot="27698474">
                    <a:off x="2860" y="1259"/>
                    <a:ext cx="201" cy="65"/>
                  </a:xfrm>
                  <a:custGeom>
                    <a:avLst/>
                    <a:gdLst>
                      <a:gd name="txL" fmla="*/ 0 w 21277"/>
                      <a:gd name="txT" fmla="*/ 0 h 21600"/>
                      <a:gd name="txR" fmla="*/ 21277 w 21277"/>
                      <a:gd name="txB" fmla="*/ 21600 h 21600"/>
                    </a:gdLst>
                    <a:ahLst/>
                    <a:cxnLst>
                      <a:cxn ang="180">
                        <a:pos x="0" y="16203"/>
                      </a:cxn>
                      <a:cxn ang="270">
                        <a:pos x="21276" y="3"/>
                      </a:cxn>
                      <a:cxn ang="90">
                        <a:pos x="20915" y="21600"/>
                      </a:cxn>
                    </a:cxnLst>
                    <a:rect l="txL" t="txT" r="txR" b="txB"/>
                    <a:pathLst>
                      <a:path w="21277" h="21600" fill="none">
                        <a:moveTo>
                          <a:pt x="0" y="16203"/>
                        </a:moveTo>
                        <a:arcTo wR="21600" hR="21600" stAng="-9931847" swAng="4589305"/>
                      </a:path>
                      <a:path w="21277" h="21600" stroke="0">
                        <a:moveTo>
                          <a:pt x="0" y="16203"/>
                        </a:moveTo>
                        <a:arcTo wR="21600" hR="21600" stAng="-9931847" swAng="4589305"/>
                        <a:lnTo>
                          <a:pt x="20915" y="21600"/>
                        </a:lnTo>
                        <a:close/>
                      </a:path>
                    </a:pathLst>
                  </a:custGeom>
                  <a:noFill/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6187" name="Freeform 6186"/>
                  <p:cNvSpPr>
                    <a:spLocks noChangeAspect="1"/>
                  </p:cNvSpPr>
                  <p:nvPr/>
                </p:nvSpPr>
                <p:spPr>
                  <a:xfrm rot="6915250">
                    <a:off x="2907" y="1227"/>
                    <a:ext cx="162" cy="120"/>
                  </a:xfrm>
                  <a:custGeom>
                    <a:avLst/>
                    <a:gdLst>
                      <a:gd name="txL" fmla="*/ 0 w 21134"/>
                      <a:gd name="txT" fmla="*/ 0 h 21600"/>
                      <a:gd name="txR" fmla="*/ 21134 w 21134"/>
                      <a:gd name="txB" fmla="*/ 21600 h 21600"/>
                    </a:gdLst>
                    <a:ahLst/>
                    <a:cxnLst>
                      <a:cxn ang="180">
                        <a:pos x="0" y="15677"/>
                      </a:cxn>
                      <a:cxn ang="270">
                        <a:pos x="21133" y="3"/>
                      </a:cxn>
                      <a:cxn ang="90">
                        <a:pos x="20772" y="21600"/>
                      </a:cxn>
                    </a:cxnLst>
                    <a:rect l="txL" t="txT" r="txR" b="txB"/>
                    <a:pathLst>
                      <a:path w="21134" h="21600" fill="none">
                        <a:moveTo>
                          <a:pt x="0" y="15677"/>
                        </a:moveTo>
                        <a:arcTo wR="21600" hR="21600" stAng="-9845091" swAng="4502548"/>
                      </a:path>
                      <a:path w="21134" h="21600" stroke="0">
                        <a:moveTo>
                          <a:pt x="0" y="15677"/>
                        </a:moveTo>
                        <a:arcTo wR="21600" hR="21600" stAng="-9845091" swAng="4502548"/>
                        <a:lnTo>
                          <a:pt x="20772" y="21600"/>
                        </a:lnTo>
                        <a:close/>
                      </a:path>
                    </a:pathLst>
                  </a:custGeom>
                  <a:noFill/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6188" name="Freeform 6187"/>
                  <p:cNvSpPr>
                    <a:spLocks noChangeAspect="1"/>
                  </p:cNvSpPr>
                  <p:nvPr/>
                </p:nvSpPr>
                <p:spPr>
                  <a:xfrm rot="7043491">
                    <a:off x="2975" y="1300"/>
                    <a:ext cx="124" cy="59"/>
                  </a:xfrm>
                  <a:custGeom>
                    <a:avLst/>
                    <a:gdLst>
                      <a:gd name="txL" fmla="*/ 0 w 19334"/>
                      <a:gd name="txT" fmla="*/ 0 h 21600"/>
                      <a:gd name="txR" fmla="*/ 19334 w 19334"/>
                      <a:gd name="txB" fmla="*/ 21600 h 21600"/>
                    </a:gdLst>
                    <a:ahLst/>
                    <a:cxnLst>
                      <a:cxn ang="180">
                        <a:pos x="0" y="11274"/>
                      </a:cxn>
                      <a:cxn ang="270">
                        <a:pos x="19333" y="3"/>
                      </a:cxn>
                      <a:cxn ang="90">
                        <a:pos x="18972" y="21600"/>
                      </a:cxn>
                    </a:cxnLst>
                    <a:rect l="txL" t="txT" r="txR" b="txB"/>
                    <a:pathLst>
                      <a:path w="19334" h="21600" fill="none">
                        <a:moveTo>
                          <a:pt x="0" y="11274"/>
                        </a:moveTo>
                        <a:arcTo wR="21600" hR="21600" stAng="-9086497" swAng="3743955"/>
                      </a:path>
                      <a:path w="19334" h="21600" stroke="0">
                        <a:moveTo>
                          <a:pt x="0" y="11274"/>
                        </a:moveTo>
                        <a:arcTo wR="21600" hR="21600" stAng="-9086497" swAng="3743955"/>
                        <a:lnTo>
                          <a:pt x="18972" y="21600"/>
                        </a:lnTo>
                        <a:close/>
                      </a:path>
                    </a:pathLst>
                  </a:custGeom>
                  <a:noFill/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6189" name="Freeform 6188"/>
                  <p:cNvSpPr>
                    <a:spLocks noChangeAspect="1"/>
                  </p:cNvSpPr>
                  <p:nvPr/>
                </p:nvSpPr>
                <p:spPr>
                  <a:xfrm rot="8283734">
                    <a:off x="3024" y="1334"/>
                    <a:ext cx="96" cy="58"/>
                  </a:xfrm>
                  <a:custGeom>
                    <a:avLst/>
                    <a:gdLst>
                      <a:gd name="txL" fmla="*/ 0 w 21665"/>
                      <a:gd name="txT" fmla="*/ 0 h 21600"/>
                      <a:gd name="txR" fmla="*/ 21665 w 21665"/>
                      <a:gd name="txB" fmla="*/ 21600 h 21600"/>
                    </a:gdLst>
                    <a:ahLst/>
                    <a:cxnLst>
                      <a:cxn ang="180">
                        <a:pos x="0" y="18030"/>
                      </a:cxn>
                      <a:cxn ang="0">
                        <a:pos x="21664" y="3"/>
                      </a:cxn>
                      <a:cxn ang="90">
                        <a:pos x="21303" y="21600"/>
                      </a:cxn>
                    </a:cxnLst>
                    <a:rect l="txL" t="txT" r="txR" b="txB"/>
                    <a:pathLst>
                      <a:path w="21665" h="21600" fill="none">
                        <a:moveTo>
                          <a:pt x="0" y="18030"/>
                        </a:moveTo>
                        <a:arcTo wR="21600" hR="21600" stAng="-10229199" swAng="4886657"/>
                      </a:path>
                      <a:path w="21665" h="21600" stroke="0">
                        <a:moveTo>
                          <a:pt x="0" y="18030"/>
                        </a:moveTo>
                        <a:arcTo wR="21600" hR="21600" stAng="-10229199" swAng="4886657"/>
                        <a:lnTo>
                          <a:pt x="21303" y="21600"/>
                        </a:lnTo>
                        <a:close/>
                      </a:path>
                    </a:pathLst>
                  </a:custGeom>
                  <a:noFill/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grpSp>
                <p:nvGrpSpPr>
                  <p:cNvPr id="6190" name="Group 6189"/>
                  <p:cNvGrpSpPr>
                    <a:grpSpLocks noChangeAspect="1"/>
                  </p:cNvGrpSpPr>
                  <p:nvPr/>
                </p:nvGrpSpPr>
                <p:grpSpPr>
                  <a:xfrm>
                    <a:off x="2849" y="1378"/>
                    <a:ext cx="347" cy="410"/>
                    <a:chOff x="2849" y="1378"/>
                    <a:chExt cx="347" cy="410"/>
                  </a:xfrm>
                </p:grpSpPr>
                <p:sp>
                  <p:nvSpPr>
                    <p:cNvPr id="6191" name="Freeform 6190"/>
                    <p:cNvSpPr>
                      <a:spLocks noChangeAspect="1"/>
                    </p:cNvSpPr>
                    <p:nvPr/>
                  </p:nvSpPr>
                  <p:spPr>
                    <a:xfrm rot="-23015995" flipH="1">
                      <a:off x="2891" y="1639"/>
                      <a:ext cx="305" cy="149"/>
                    </a:xfrm>
                    <a:custGeom>
                      <a:avLst/>
                      <a:gdLst>
                        <a:gd name="txL" fmla="*/ 0 w 29403"/>
                        <a:gd name="txT" fmla="*/ 0 h 21600"/>
                        <a:gd name="txR" fmla="*/ 29403 w 29403"/>
                        <a:gd name="txB" fmla="*/ 21600 h 21600"/>
                      </a:gdLst>
                      <a:ahLst/>
                      <a:cxnLst>
                        <a:cxn ang="180">
                          <a:pos x="0" y="12812"/>
                        </a:cxn>
                        <a:cxn ang="0">
                          <a:pos x="29402" y="2285"/>
                        </a:cxn>
                        <a:cxn ang="90">
                          <a:pos x="19732" y="21600"/>
                        </a:cxn>
                      </a:cxnLst>
                      <a:rect l="txL" t="txT" r="txR" b="txB"/>
                      <a:pathLst>
                        <a:path w="29403" h="21600" fill="none">
                          <a:moveTo>
                            <a:pt x="0" y="12812"/>
                          </a:moveTo>
                          <a:arcTo wR="21600" hR="21600" stAng="-9359601" swAng="5555283"/>
                        </a:path>
                        <a:path w="29403" h="21600" stroke="0">
                          <a:moveTo>
                            <a:pt x="0" y="12812"/>
                          </a:moveTo>
                          <a:arcTo wR="21600" hR="21600" stAng="-9359601" swAng="5555283"/>
                          <a:lnTo>
                            <a:pt x="19732" y="21600"/>
                          </a:lnTo>
                          <a:close/>
                        </a:path>
                      </a:pathLst>
                    </a:custGeom>
                    <a:noFill/>
                    <a:ln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6192" name="Freeform 6191"/>
                    <p:cNvSpPr>
                      <a:spLocks noChangeAspect="1"/>
                    </p:cNvSpPr>
                    <p:nvPr/>
                  </p:nvSpPr>
                  <p:spPr>
                    <a:xfrm rot="-317040">
                      <a:off x="2849" y="1378"/>
                      <a:ext cx="299" cy="287"/>
                    </a:xfrm>
                    <a:custGeom>
                      <a:avLst/>
                      <a:gdLst/>
                      <a:ahLst/>
                      <a:cxnLst/>
                      <a:pathLst>
                        <a:path w="360" h="346">
                          <a:moveTo>
                            <a:pt x="58" y="346"/>
                          </a:moveTo>
                          <a:cubicBezTo>
                            <a:pt x="32" y="295"/>
                            <a:pt x="0" y="32"/>
                            <a:pt x="180" y="16"/>
                          </a:cubicBezTo>
                          <a:cubicBezTo>
                            <a:pt x="360" y="0"/>
                            <a:pt x="359" y="265"/>
                            <a:pt x="339" y="320"/>
                          </a:cubicBezTo>
                          <a:cubicBezTo>
                            <a:pt x="208" y="310"/>
                            <a:pt x="204" y="306"/>
                            <a:pt x="58" y="346"/>
                          </a:cubicBezTo>
                          <a:close/>
                        </a:path>
                      </a:pathLst>
                    </a:custGeom>
                    <a:solidFill>
                      <a:schemeClr val="bg1">
                        <a:alpha val="100000"/>
                      </a:scheme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6193" name="Oval 6192"/>
                    <p:cNvSpPr>
                      <a:spLocks noChangeAspect="1"/>
                    </p:cNvSpPr>
                    <p:nvPr/>
                  </p:nvSpPr>
                  <p:spPr>
                    <a:xfrm>
                      <a:off x="2939" y="1403"/>
                      <a:ext cx="178" cy="229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rgbClr val="2F2F76"/>
                        </a:gs>
                        <a:gs pos="50000">
                          <a:srgbClr val="33CCFF"/>
                        </a:gs>
                        <a:gs pos="100000">
                          <a:srgbClr val="2F2F76"/>
                        </a:gs>
                      </a:gsLst>
                      <a:lin ang="0" scaled="1"/>
                      <a:tileRect/>
                    </a:gra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6194" name="Oval 6193"/>
                    <p:cNvSpPr>
                      <a:spLocks noChangeAspect="1"/>
                    </p:cNvSpPr>
                    <p:nvPr/>
                  </p:nvSpPr>
                  <p:spPr>
                    <a:xfrm>
                      <a:off x="2960" y="1412"/>
                      <a:ext cx="128" cy="128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6195" name="Oval 6194"/>
                    <p:cNvSpPr>
                      <a:spLocks noChangeAspect="1"/>
                    </p:cNvSpPr>
                    <p:nvPr/>
                  </p:nvSpPr>
                  <p:spPr>
                    <a:xfrm>
                      <a:off x="3004" y="1417"/>
                      <a:ext cx="68" cy="68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6196" name="Group 6195"/>
                <p:cNvGrpSpPr>
                  <a:grpSpLocks noChangeAspect="1"/>
                </p:cNvGrpSpPr>
                <p:nvPr/>
              </p:nvGrpSpPr>
              <p:grpSpPr>
                <a:xfrm>
                  <a:off x="3987" y="2146"/>
                  <a:ext cx="347" cy="597"/>
                  <a:chOff x="2849" y="1191"/>
                  <a:chExt cx="347" cy="597"/>
                </a:xfrm>
              </p:grpSpPr>
              <p:sp>
                <p:nvSpPr>
                  <p:cNvPr id="6197" name="Freeform 6196"/>
                  <p:cNvSpPr>
                    <a:spLocks noChangeAspect="1"/>
                  </p:cNvSpPr>
                  <p:nvPr/>
                </p:nvSpPr>
                <p:spPr>
                  <a:xfrm rot="27698474">
                    <a:off x="2860" y="1259"/>
                    <a:ext cx="201" cy="65"/>
                  </a:xfrm>
                  <a:custGeom>
                    <a:avLst/>
                    <a:gdLst>
                      <a:gd name="txL" fmla="*/ 0 w 21277"/>
                      <a:gd name="txT" fmla="*/ 0 h 21600"/>
                      <a:gd name="txR" fmla="*/ 21277 w 21277"/>
                      <a:gd name="txB" fmla="*/ 21600 h 21600"/>
                    </a:gdLst>
                    <a:ahLst/>
                    <a:cxnLst>
                      <a:cxn ang="180">
                        <a:pos x="0" y="16203"/>
                      </a:cxn>
                      <a:cxn ang="270">
                        <a:pos x="21276" y="3"/>
                      </a:cxn>
                      <a:cxn ang="90">
                        <a:pos x="20915" y="21600"/>
                      </a:cxn>
                    </a:cxnLst>
                    <a:rect l="txL" t="txT" r="txR" b="txB"/>
                    <a:pathLst>
                      <a:path w="21277" h="21600" fill="none">
                        <a:moveTo>
                          <a:pt x="0" y="16203"/>
                        </a:moveTo>
                        <a:arcTo wR="21600" hR="21600" stAng="-9931847" swAng="4589305"/>
                      </a:path>
                      <a:path w="21277" h="21600" stroke="0">
                        <a:moveTo>
                          <a:pt x="0" y="16203"/>
                        </a:moveTo>
                        <a:arcTo wR="21600" hR="21600" stAng="-9931847" swAng="4589305"/>
                        <a:lnTo>
                          <a:pt x="20915" y="21600"/>
                        </a:lnTo>
                        <a:close/>
                      </a:path>
                    </a:pathLst>
                  </a:custGeom>
                  <a:noFill/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6198" name="Freeform 6197"/>
                  <p:cNvSpPr>
                    <a:spLocks noChangeAspect="1"/>
                  </p:cNvSpPr>
                  <p:nvPr/>
                </p:nvSpPr>
                <p:spPr>
                  <a:xfrm rot="6915250">
                    <a:off x="2907" y="1227"/>
                    <a:ext cx="162" cy="120"/>
                  </a:xfrm>
                  <a:custGeom>
                    <a:avLst/>
                    <a:gdLst>
                      <a:gd name="txL" fmla="*/ 0 w 21134"/>
                      <a:gd name="txT" fmla="*/ 0 h 21600"/>
                      <a:gd name="txR" fmla="*/ 21134 w 21134"/>
                      <a:gd name="txB" fmla="*/ 21600 h 21600"/>
                    </a:gdLst>
                    <a:ahLst/>
                    <a:cxnLst>
                      <a:cxn ang="180">
                        <a:pos x="0" y="15677"/>
                      </a:cxn>
                      <a:cxn ang="270">
                        <a:pos x="21133" y="3"/>
                      </a:cxn>
                      <a:cxn ang="90">
                        <a:pos x="20772" y="21600"/>
                      </a:cxn>
                    </a:cxnLst>
                    <a:rect l="txL" t="txT" r="txR" b="txB"/>
                    <a:pathLst>
                      <a:path w="21134" h="21600" fill="none">
                        <a:moveTo>
                          <a:pt x="0" y="15677"/>
                        </a:moveTo>
                        <a:arcTo wR="21600" hR="21600" stAng="-9845091" swAng="4502548"/>
                      </a:path>
                      <a:path w="21134" h="21600" stroke="0">
                        <a:moveTo>
                          <a:pt x="0" y="15677"/>
                        </a:moveTo>
                        <a:arcTo wR="21600" hR="21600" stAng="-9845091" swAng="4502548"/>
                        <a:lnTo>
                          <a:pt x="20772" y="21600"/>
                        </a:lnTo>
                        <a:close/>
                      </a:path>
                    </a:pathLst>
                  </a:custGeom>
                  <a:noFill/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6199" name="Freeform 6198"/>
                  <p:cNvSpPr>
                    <a:spLocks noChangeAspect="1"/>
                  </p:cNvSpPr>
                  <p:nvPr/>
                </p:nvSpPr>
                <p:spPr>
                  <a:xfrm rot="7043491">
                    <a:off x="2975" y="1300"/>
                    <a:ext cx="124" cy="59"/>
                  </a:xfrm>
                  <a:custGeom>
                    <a:avLst/>
                    <a:gdLst>
                      <a:gd name="txL" fmla="*/ 0 w 19334"/>
                      <a:gd name="txT" fmla="*/ 0 h 21600"/>
                      <a:gd name="txR" fmla="*/ 19334 w 19334"/>
                      <a:gd name="txB" fmla="*/ 21600 h 21600"/>
                    </a:gdLst>
                    <a:ahLst/>
                    <a:cxnLst>
                      <a:cxn ang="180">
                        <a:pos x="0" y="11274"/>
                      </a:cxn>
                      <a:cxn ang="270">
                        <a:pos x="19333" y="3"/>
                      </a:cxn>
                      <a:cxn ang="90">
                        <a:pos x="18972" y="21600"/>
                      </a:cxn>
                    </a:cxnLst>
                    <a:rect l="txL" t="txT" r="txR" b="txB"/>
                    <a:pathLst>
                      <a:path w="19334" h="21600" fill="none">
                        <a:moveTo>
                          <a:pt x="0" y="11274"/>
                        </a:moveTo>
                        <a:arcTo wR="21600" hR="21600" stAng="-9086497" swAng="3743955"/>
                      </a:path>
                      <a:path w="19334" h="21600" stroke="0">
                        <a:moveTo>
                          <a:pt x="0" y="11274"/>
                        </a:moveTo>
                        <a:arcTo wR="21600" hR="21600" stAng="-9086497" swAng="3743955"/>
                        <a:lnTo>
                          <a:pt x="18972" y="21600"/>
                        </a:lnTo>
                        <a:close/>
                      </a:path>
                    </a:pathLst>
                  </a:custGeom>
                  <a:noFill/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6200" name="Freeform 6199"/>
                  <p:cNvSpPr>
                    <a:spLocks noChangeAspect="1"/>
                  </p:cNvSpPr>
                  <p:nvPr/>
                </p:nvSpPr>
                <p:spPr>
                  <a:xfrm rot="8283734">
                    <a:off x="3024" y="1334"/>
                    <a:ext cx="96" cy="58"/>
                  </a:xfrm>
                  <a:custGeom>
                    <a:avLst/>
                    <a:gdLst>
                      <a:gd name="txL" fmla="*/ 0 w 21665"/>
                      <a:gd name="txT" fmla="*/ 0 h 21600"/>
                      <a:gd name="txR" fmla="*/ 21665 w 21665"/>
                      <a:gd name="txB" fmla="*/ 21600 h 21600"/>
                    </a:gdLst>
                    <a:ahLst/>
                    <a:cxnLst>
                      <a:cxn ang="180">
                        <a:pos x="0" y="18030"/>
                      </a:cxn>
                      <a:cxn ang="0">
                        <a:pos x="21664" y="3"/>
                      </a:cxn>
                      <a:cxn ang="90">
                        <a:pos x="21303" y="21600"/>
                      </a:cxn>
                    </a:cxnLst>
                    <a:rect l="txL" t="txT" r="txR" b="txB"/>
                    <a:pathLst>
                      <a:path w="21665" h="21600" fill="none">
                        <a:moveTo>
                          <a:pt x="0" y="18030"/>
                        </a:moveTo>
                        <a:arcTo wR="21600" hR="21600" stAng="-10229199" swAng="4886657"/>
                      </a:path>
                      <a:path w="21665" h="21600" stroke="0">
                        <a:moveTo>
                          <a:pt x="0" y="18030"/>
                        </a:moveTo>
                        <a:arcTo wR="21600" hR="21600" stAng="-10229199" swAng="4886657"/>
                        <a:lnTo>
                          <a:pt x="21303" y="21600"/>
                        </a:lnTo>
                        <a:close/>
                      </a:path>
                    </a:pathLst>
                  </a:custGeom>
                  <a:noFill/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grpSp>
                <p:nvGrpSpPr>
                  <p:cNvPr id="6201" name="Group 6200"/>
                  <p:cNvGrpSpPr>
                    <a:grpSpLocks noChangeAspect="1"/>
                  </p:cNvGrpSpPr>
                  <p:nvPr/>
                </p:nvGrpSpPr>
                <p:grpSpPr>
                  <a:xfrm>
                    <a:off x="2849" y="1378"/>
                    <a:ext cx="347" cy="410"/>
                    <a:chOff x="2849" y="1378"/>
                    <a:chExt cx="347" cy="410"/>
                  </a:xfrm>
                </p:grpSpPr>
                <p:sp>
                  <p:nvSpPr>
                    <p:cNvPr id="6202" name="Freeform 6201"/>
                    <p:cNvSpPr>
                      <a:spLocks noChangeAspect="1"/>
                    </p:cNvSpPr>
                    <p:nvPr/>
                  </p:nvSpPr>
                  <p:spPr>
                    <a:xfrm rot="-23015995" flipH="1">
                      <a:off x="2891" y="1639"/>
                      <a:ext cx="305" cy="149"/>
                    </a:xfrm>
                    <a:custGeom>
                      <a:avLst/>
                      <a:gdLst>
                        <a:gd name="txL" fmla="*/ 0 w 29403"/>
                        <a:gd name="txT" fmla="*/ 0 h 21600"/>
                        <a:gd name="txR" fmla="*/ 29403 w 29403"/>
                        <a:gd name="txB" fmla="*/ 21600 h 21600"/>
                      </a:gdLst>
                      <a:ahLst/>
                      <a:cxnLst>
                        <a:cxn ang="180">
                          <a:pos x="0" y="12812"/>
                        </a:cxn>
                        <a:cxn ang="0">
                          <a:pos x="29402" y="2285"/>
                        </a:cxn>
                        <a:cxn ang="90">
                          <a:pos x="19732" y="21600"/>
                        </a:cxn>
                      </a:cxnLst>
                      <a:rect l="txL" t="txT" r="txR" b="txB"/>
                      <a:pathLst>
                        <a:path w="29403" h="21600" fill="none">
                          <a:moveTo>
                            <a:pt x="0" y="12812"/>
                          </a:moveTo>
                          <a:arcTo wR="21600" hR="21600" stAng="-9359601" swAng="5555283"/>
                        </a:path>
                        <a:path w="29403" h="21600" stroke="0">
                          <a:moveTo>
                            <a:pt x="0" y="12812"/>
                          </a:moveTo>
                          <a:arcTo wR="21600" hR="21600" stAng="-9359601" swAng="5555283"/>
                          <a:lnTo>
                            <a:pt x="19732" y="21600"/>
                          </a:lnTo>
                          <a:close/>
                        </a:path>
                      </a:pathLst>
                    </a:custGeom>
                    <a:noFill/>
                    <a:ln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6203" name="Freeform 6202"/>
                    <p:cNvSpPr>
                      <a:spLocks noChangeAspect="1"/>
                    </p:cNvSpPr>
                    <p:nvPr/>
                  </p:nvSpPr>
                  <p:spPr>
                    <a:xfrm rot="-317040">
                      <a:off x="2849" y="1378"/>
                      <a:ext cx="299" cy="287"/>
                    </a:xfrm>
                    <a:custGeom>
                      <a:avLst/>
                      <a:gdLst/>
                      <a:ahLst/>
                      <a:cxnLst/>
                      <a:pathLst>
                        <a:path w="360" h="346">
                          <a:moveTo>
                            <a:pt x="58" y="346"/>
                          </a:moveTo>
                          <a:cubicBezTo>
                            <a:pt x="32" y="295"/>
                            <a:pt x="0" y="32"/>
                            <a:pt x="180" y="16"/>
                          </a:cubicBezTo>
                          <a:cubicBezTo>
                            <a:pt x="360" y="0"/>
                            <a:pt x="359" y="265"/>
                            <a:pt x="339" y="320"/>
                          </a:cubicBezTo>
                          <a:cubicBezTo>
                            <a:pt x="208" y="310"/>
                            <a:pt x="204" y="306"/>
                            <a:pt x="58" y="346"/>
                          </a:cubicBezTo>
                          <a:close/>
                        </a:path>
                      </a:pathLst>
                    </a:custGeom>
                    <a:solidFill>
                      <a:schemeClr val="bg1">
                        <a:alpha val="100000"/>
                      </a:scheme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6204" name="Oval 6203"/>
                    <p:cNvSpPr>
                      <a:spLocks noChangeAspect="1"/>
                    </p:cNvSpPr>
                    <p:nvPr/>
                  </p:nvSpPr>
                  <p:spPr>
                    <a:xfrm>
                      <a:off x="2939" y="1403"/>
                      <a:ext cx="178" cy="229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rgbClr val="2F2F76"/>
                        </a:gs>
                        <a:gs pos="50000">
                          <a:srgbClr val="33CCFF"/>
                        </a:gs>
                        <a:gs pos="100000">
                          <a:srgbClr val="2F2F76"/>
                        </a:gs>
                      </a:gsLst>
                      <a:lin ang="0" scaled="1"/>
                      <a:tileRect/>
                    </a:gra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6205" name="Oval 6204"/>
                    <p:cNvSpPr>
                      <a:spLocks noChangeAspect="1"/>
                    </p:cNvSpPr>
                    <p:nvPr/>
                  </p:nvSpPr>
                  <p:spPr>
                    <a:xfrm>
                      <a:off x="2960" y="1412"/>
                      <a:ext cx="128" cy="128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6206" name="Oval 6205"/>
                    <p:cNvSpPr>
                      <a:spLocks noChangeAspect="1"/>
                    </p:cNvSpPr>
                    <p:nvPr/>
                  </p:nvSpPr>
                  <p:spPr>
                    <a:xfrm>
                      <a:off x="3004" y="1417"/>
                      <a:ext cx="68" cy="68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6207" name="Group 6206"/>
                <p:cNvGrpSpPr>
                  <a:grpSpLocks noChangeAspect="1"/>
                </p:cNvGrpSpPr>
                <p:nvPr/>
              </p:nvGrpSpPr>
              <p:grpSpPr>
                <a:xfrm>
                  <a:off x="3248" y="2736"/>
                  <a:ext cx="160" cy="161"/>
                  <a:chOff x="1968" y="1279"/>
                  <a:chExt cx="160" cy="161"/>
                </a:xfrm>
              </p:grpSpPr>
              <p:sp>
                <p:nvSpPr>
                  <p:cNvPr id="6208" name="Freeform 6207"/>
                  <p:cNvSpPr>
                    <a:spLocks noChangeAspect="1"/>
                  </p:cNvSpPr>
                  <p:nvPr/>
                </p:nvSpPr>
                <p:spPr>
                  <a:xfrm rot="-3769143" flipH="1">
                    <a:off x="1971" y="1311"/>
                    <a:ext cx="160" cy="97"/>
                  </a:xfrm>
                  <a:custGeom>
                    <a:avLst/>
                    <a:gdLst>
                      <a:gd name="txL" fmla="*/ 0 w 21298"/>
                      <a:gd name="txT" fmla="*/ 0 h 19322"/>
                      <a:gd name="txR" fmla="*/ 21298 w 21298"/>
                      <a:gd name="txB" fmla="*/ 19322 h 19322"/>
                    </a:gdLst>
                    <a:ahLst/>
                    <a:cxnLst>
                      <a:cxn ang="180">
                        <a:pos x="0" y="15720"/>
                      </a:cxn>
                      <a:cxn ang="270">
                        <a:pos x="11643" y="0"/>
                      </a:cxn>
                      <a:cxn ang="0">
                        <a:pos x="21298" y="19322"/>
                      </a:cxn>
                    </a:cxnLst>
                    <a:rect l="txL" t="txT" r="txR" b="txB"/>
                    <a:pathLst>
                      <a:path w="21298" h="19322" fill="none">
                        <a:moveTo>
                          <a:pt x="0" y="15720"/>
                        </a:moveTo>
                        <a:arcTo wR="21600" hR="21600" stAng="-10224045" swAng="3230996"/>
                      </a:path>
                      <a:path w="21298" h="19322" stroke="0">
                        <a:moveTo>
                          <a:pt x="0" y="15720"/>
                        </a:moveTo>
                        <a:arcTo wR="21600" hR="21600" stAng="-10224045" swAng="3230996"/>
                        <a:lnTo>
                          <a:pt x="21298" y="19322"/>
                        </a:lnTo>
                        <a:close/>
                      </a:path>
                    </a:pathLst>
                  </a:custGeom>
                  <a:noFill/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6209" name="Freeform 6208"/>
                  <p:cNvSpPr>
                    <a:spLocks noChangeAspect="1"/>
                  </p:cNvSpPr>
                  <p:nvPr/>
                </p:nvSpPr>
                <p:spPr>
                  <a:xfrm rot="-45352522" flipH="1">
                    <a:off x="1968" y="1279"/>
                    <a:ext cx="160" cy="97"/>
                  </a:xfrm>
                  <a:custGeom>
                    <a:avLst/>
                    <a:gdLst>
                      <a:gd name="txL" fmla="*/ 0 w 21298"/>
                      <a:gd name="txT" fmla="*/ 0 h 19322"/>
                      <a:gd name="txR" fmla="*/ 21298 w 21298"/>
                      <a:gd name="txB" fmla="*/ 19322 h 19322"/>
                    </a:gdLst>
                    <a:ahLst/>
                    <a:cxnLst>
                      <a:cxn ang="180">
                        <a:pos x="0" y="15720"/>
                      </a:cxn>
                      <a:cxn ang="270">
                        <a:pos x="11643" y="0"/>
                      </a:cxn>
                      <a:cxn ang="0">
                        <a:pos x="21298" y="19322"/>
                      </a:cxn>
                    </a:cxnLst>
                    <a:rect l="txL" t="txT" r="txR" b="txB"/>
                    <a:pathLst>
                      <a:path w="21298" h="19322" fill="none">
                        <a:moveTo>
                          <a:pt x="0" y="15720"/>
                        </a:moveTo>
                        <a:arcTo wR="21600" hR="21600" stAng="-10224045" swAng="3230996"/>
                      </a:path>
                      <a:path w="21298" h="19322" stroke="0">
                        <a:moveTo>
                          <a:pt x="0" y="15720"/>
                        </a:moveTo>
                        <a:arcTo wR="21600" hR="21600" stAng="-10224045" swAng="3230996"/>
                        <a:lnTo>
                          <a:pt x="21298" y="19322"/>
                        </a:lnTo>
                        <a:close/>
                      </a:path>
                    </a:pathLst>
                  </a:custGeom>
                  <a:noFill/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</p:grpSp>
            <p:grpSp>
              <p:nvGrpSpPr>
                <p:cNvPr id="6210" name="Group 6209"/>
                <p:cNvGrpSpPr>
                  <a:grpSpLocks noChangeAspect="1"/>
                </p:cNvGrpSpPr>
                <p:nvPr/>
              </p:nvGrpSpPr>
              <p:grpSpPr>
                <a:xfrm flipH="1">
                  <a:off x="4276" y="2572"/>
                  <a:ext cx="144" cy="161"/>
                  <a:chOff x="1968" y="1279"/>
                  <a:chExt cx="160" cy="161"/>
                </a:xfrm>
              </p:grpSpPr>
              <p:sp>
                <p:nvSpPr>
                  <p:cNvPr id="6211" name="Freeform 6210"/>
                  <p:cNvSpPr>
                    <a:spLocks noChangeAspect="1"/>
                  </p:cNvSpPr>
                  <p:nvPr/>
                </p:nvSpPr>
                <p:spPr>
                  <a:xfrm rot="-3769143" flipH="1">
                    <a:off x="1971" y="1311"/>
                    <a:ext cx="160" cy="97"/>
                  </a:xfrm>
                  <a:custGeom>
                    <a:avLst/>
                    <a:gdLst>
                      <a:gd name="txL" fmla="*/ 0 w 21298"/>
                      <a:gd name="txT" fmla="*/ 0 h 19322"/>
                      <a:gd name="txR" fmla="*/ 21298 w 21298"/>
                      <a:gd name="txB" fmla="*/ 19322 h 19322"/>
                    </a:gdLst>
                    <a:ahLst/>
                    <a:cxnLst>
                      <a:cxn ang="180">
                        <a:pos x="0" y="15720"/>
                      </a:cxn>
                      <a:cxn ang="270">
                        <a:pos x="11643" y="0"/>
                      </a:cxn>
                      <a:cxn ang="0">
                        <a:pos x="21298" y="19322"/>
                      </a:cxn>
                    </a:cxnLst>
                    <a:rect l="txL" t="txT" r="txR" b="txB"/>
                    <a:pathLst>
                      <a:path w="21298" h="19322" fill="none">
                        <a:moveTo>
                          <a:pt x="0" y="15720"/>
                        </a:moveTo>
                        <a:arcTo wR="21600" hR="21600" stAng="-10224045" swAng="3230996"/>
                      </a:path>
                      <a:path w="21298" h="19322" stroke="0">
                        <a:moveTo>
                          <a:pt x="0" y="15720"/>
                        </a:moveTo>
                        <a:arcTo wR="21600" hR="21600" stAng="-10224045" swAng="3230996"/>
                        <a:lnTo>
                          <a:pt x="21298" y="19322"/>
                        </a:lnTo>
                        <a:close/>
                      </a:path>
                    </a:pathLst>
                  </a:custGeom>
                  <a:noFill/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6212" name="Freeform 6211"/>
                  <p:cNvSpPr>
                    <a:spLocks noChangeAspect="1"/>
                  </p:cNvSpPr>
                  <p:nvPr/>
                </p:nvSpPr>
                <p:spPr>
                  <a:xfrm rot="-45352522" flipH="1">
                    <a:off x="1968" y="1279"/>
                    <a:ext cx="160" cy="97"/>
                  </a:xfrm>
                  <a:custGeom>
                    <a:avLst/>
                    <a:gdLst>
                      <a:gd name="txL" fmla="*/ 0 w 21298"/>
                      <a:gd name="txT" fmla="*/ 0 h 19322"/>
                      <a:gd name="txR" fmla="*/ 21298 w 21298"/>
                      <a:gd name="txB" fmla="*/ 19322 h 19322"/>
                    </a:gdLst>
                    <a:ahLst/>
                    <a:cxnLst>
                      <a:cxn ang="180">
                        <a:pos x="0" y="15720"/>
                      </a:cxn>
                      <a:cxn ang="270">
                        <a:pos x="11643" y="0"/>
                      </a:cxn>
                      <a:cxn ang="0">
                        <a:pos x="21298" y="19322"/>
                      </a:cxn>
                    </a:cxnLst>
                    <a:rect l="txL" t="txT" r="txR" b="txB"/>
                    <a:pathLst>
                      <a:path w="21298" h="19322" fill="none">
                        <a:moveTo>
                          <a:pt x="0" y="15720"/>
                        </a:moveTo>
                        <a:arcTo wR="21600" hR="21600" stAng="-10224045" swAng="3230996"/>
                      </a:path>
                      <a:path w="21298" h="19322" stroke="0">
                        <a:moveTo>
                          <a:pt x="0" y="15720"/>
                        </a:moveTo>
                        <a:arcTo wR="21600" hR="21600" stAng="-10224045" swAng="3230996"/>
                        <a:lnTo>
                          <a:pt x="21298" y="19322"/>
                        </a:lnTo>
                        <a:close/>
                      </a:path>
                    </a:pathLst>
                  </a:custGeom>
                  <a:noFill/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</p:grpSp>
          </p:grpSp>
        </p:grpSp>
        <p:sp>
          <p:nvSpPr>
            <p:cNvPr id="6213" name="Freeform 6212"/>
            <p:cNvSpPr>
              <a:spLocks noChangeAspect="1"/>
            </p:cNvSpPr>
            <p:nvPr/>
          </p:nvSpPr>
          <p:spPr>
            <a:xfrm rot="466985">
              <a:off x="2020" y="1485"/>
              <a:ext cx="213" cy="184"/>
            </a:xfrm>
            <a:custGeom>
              <a:avLst/>
              <a:gdLst/>
              <a:ahLst/>
              <a:cxnLst/>
              <a:pathLst>
                <a:path w="436" h="377">
                  <a:moveTo>
                    <a:pt x="0" y="0"/>
                  </a:moveTo>
                  <a:lnTo>
                    <a:pt x="380" y="377"/>
                  </a:lnTo>
                  <a:lnTo>
                    <a:pt x="436" y="2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14" name="Freeform 6213"/>
            <p:cNvSpPr>
              <a:spLocks noChangeAspect="1"/>
            </p:cNvSpPr>
            <p:nvPr/>
          </p:nvSpPr>
          <p:spPr>
            <a:xfrm rot="466985">
              <a:off x="2099" y="1603"/>
              <a:ext cx="117" cy="213"/>
            </a:xfrm>
            <a:custGeom>
              <a:avLst/>
              <a:gdLst/>
              <a:ahLst/>
              <a:cxnLst/>
              <a:pathLst>
                <a:path w="240" h="437">
                  <a:moveTo>
                    <a:pt x="0" y="0"/>
                  </a:moveTo>
                  <a:lnTo>
                    <a:pt x="184" y="437"/>
                  </a:lnTo>
                  <a:lnTo>
                    <a:pt x="240" y="2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15" name="Freeform 6214"/>
            <p:cNvSpPr>
              <a:spLocks noChangeAspect="1"/>
            </p:cNvSpPr>
            <p:nvPr/>
          </p:nvSpPr>
          <p:spPr>
            <a:xfrm rot="466985">
              <a:off x="2025" y="1632"/>
              <a:ext cx="175" cy="201"/>
            </a:xfrm>
            <a:custGeom>
              <a:avLst/>
              <a:gdLst/>
              <a:ahLst/>
              <a:cxnLst/>
              <a:pathLst>
                <a:path w="360" h="412">
                  <a:moveTo>
                    <a:pt x="0" y="0"/>
                  </a:moveTo>
                  <a:lnTo>
                    <a:pt x="212" y="412"/>
                  </a:lnTo>
                  <a:lnTo>
                    <a:pt x="360" y="2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16" name="Freeform 6215"/>
            <p:cNvSpPr>
              <a:spLocks noChangeAspect="1"/>
            </p:cNvSpPr>
            <p:nvPr/>
          </p:nvSpPr>
          <p:spPr>
            <a:xfrm rot="466985">
              <a:off x="1690" y="1355"/>
              <a:ext cx="90" cy="170"/>
            </a:xfrm>
            <a:custGeom>
              <a:avLst/>
              <a:gdLst/>
              <a:ahLst/>
              <a:cxnLst/>
              <a:pathLst>
                <a:path w="184" h="348">
                  <a:moveTo>
                    <a:pt x="0" y="0"/>
                  </a:moveTo>
                  <a:lnTo>
                    <a:pt x="40" y="348"/>
                  </a:lnTo>
                  <a:lnTo>
                    <a:pt x="184" y="2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17" name="Freeform 6216"/>
            <p:cNvSpPr>
              <a:spLocks noChangeAspect="1"/>
            </p:cNvSpPr>
            <p:nvPr/>
          </p:nvSpPr>
          <p:spPr>
            <a:xfrm rot="466985">
              <a:off x="1643" y="1353"/>
              <a:ext cx="71" cy="117"/>
            </a:xfrm>
            <a:custGeom>
              <a:avLst/>
              <a:gdLst/>
              <a:ahLst/>
              <a:cxnLst/>
              <a:pathLst>
                <a:path w="144" h="240">
                  <a:moveTo>
                    <a:pt x="96" y="0"/>
                  </a:moveTo>
                  <a:lnTo>
                    <a:pt x="0" y="192"/>
                  </a:lnTo>
                  <a:lnTo>
                    <a:pt x="144" y="240"/>
                  </a:lnTo>
                  <a:lnTo>
                    <a:pt x="96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18" name="Freeform 6217"/>
            <p:cNvSpPr>
              <a:spLocks noChangeAspect="1"/>
            </p:cNvSpPr>
            <p:nvPr/>
          </p:nvSpPr>
          <p:spPr>
            <a:xfrm rot="466985">
              <a:off x="1287" y="1429"/>
              <a:ext cx="168" cy="141"/>
            </a:xfrm>
            <a:custGeom>
              <a:avLst/>
              <a:gdLst/>
              <a:ahLst/>
              <a:cxnLst/>
              <a:pathLst>
                <a:path w="344" h="288">
                  <a:moveTo>
                    <a:pt x="344" y="0"/>
                  </a:moveTo>
                  <a:lnTo>
                    <a:pt x="0" y="148"/>
                  </a:lnTo>
                  <a:lnTo>
                    <a:pt x="96" y="288"/>
                  </a:lnTo>
                  <a:lnTo>
                    <a:pt x="344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19" name="Freeform 6218"/>
            <p:cNvSpPr>
              <a:spLocks noChangeAspect="1"/>
            </p:cNvSpPr>
            <p:nvPr/>
          </p:nvSpPr>
          <p:spPr>
            <a:xfrm rot="466985">
              <a:off x="1549" y="1339"/>
              <a:ext cx="143" cy="138"/>
            </a:xfrm>
            <a:custGeom>
              <a:avLst/>
              <a:gdLst/>
              <a:ahLst/>
              <a:cxnLst/>
              <a:pathLst>
                <a:path w="293" h="283">
                  <a:moveTo>
                    <a:pt x="293" y="0"/>
                  </a:moveTo>
                  <a:lnTo>
                    <a:pt x="0" y="240"/>
                  </a:lnTo>
                  <a:lnTo>
                    <a:pt x="168" y="283"/>
                  </a:lnTo>
                  <a:lnTo>
                    <a:pt x="293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20" name="Freeform 6219"/>
            <p:cNvSpPr>
              <a:spLocks noChangeAspect="1"/>
            </p:cNvSpPr>
            <p:nvPr/>
          </p:nvSpPr>
          <p:spPr>
            <a:xfrm rot="466985">
              <a:off x="1364" y="1424"/>
              <a:ext cx="113" cy="197"/>
            </a:xfrm>
            <a:custGeom>
              <a:avLst/>
              <a:gdLst/>
              <a:ahLst/>
              <a:cxnLst/>
              <a:pathLst>
                <a:path w="231" h="402">
                  <a:moveTo>
                    <a:pt x="231" y="0"/>
                  </a:moveTo>
                  <a:lnTo>
                    <a:pt x="0" y="402"/>
                  </a:lnTo>
                  <a:lnTo>
                    <a:pt x="173" y="392"/>
                  </a:lnTo>
                  <a:lnTo>
                    <a:pt x="231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21" name="Freeform 6220"/>
            <p:cNvSpPr>
              <a:spLocks noChangeAspect="1"/>
            </p:cNvSpPr>
            <p:nvPr/>
          </p:nvSpPr>
          <p:spPr>
            <a:xfrm rot="466985">
              <a:off x="1466" y="1339"/>
              <a:ext cx="207" cy="151"/>
            </a:xfrm>
            <a:custGeom>
              <a:avLst/>
              <a:gdLst/>
              <a:ahLst/>
              <a:cxnLst/>
              <a:pathLst>
                <a:path w="424" h="309">
                  <a:moveTo>
                    <a:pt x="424" y="0"/>
                  </a:moveTo>
                  <a:lnTo>
                    <a:pt x="0" y="192"/>
                  </a:lnTo>
                  <a:lnTo>
                    <a:pt x="155" y="309"/>
                  </a:lnTo>
                  <a:lnTo>
                    <a:pt x="424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22" name="Freeform 6221"/>
            <p:cNvSpPr>
              <a:spLocks noChangeAspect="1"/>
            </p:cNvSpPr>
            <p:nvPr/>
          </p:nvSpPr>
          <p:spPr>
            <a:xfrm rot="466985">
              <a:off x="1349" y="1428"/>
              <a:ext cx="121" cy="123"/>
            </a:xfrm>
            <a:custGeom>
              <a:avLst/>
              <a:gdLst/>
              <a:ahLst/>
              <a:cxnLst/>
              <a:pathLst>
                <a:path w="248" h="252">
                  <a:moveTo>
                    <a:pt x="248" y="0"/>
                  </a:moveTo>
                  <a:lnTo>
                    <a:pt x="0" y="204"/>
                  </a:lnTo>
                  <a:lnTo>
                    <a:pt x="144" y="252"/>
                  </a:lnTo>
                  <a:lnTo>
                    <a:pt x="248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23" name="Freeform 6222"/>
            <p:cNvSpPr>
              <a:spLocks noChangeAspect="1"/>
            </p:cNvSpPr>
            <p:nvPr/>
          </p:nvSpPr>
          <p:spPr>
            <a:xfrm rot="466985">
              <a:off x="2073" y="1578"/>
              <a:ext cx="182" cy="169"/>
            </a:xfrm>
            <a:custGeom>
              <a:avLst/>
              <a:gdLst/>
              <a:ahLst/>
              <a:cxnLst/>
              <a:pathLst>
                <a:path w="373" h="347">
                  <a:moveTo>
                    <a:pt x="0" y="0"/>
                  </a:moveTo>
                  <a:lnTo>
                    <a:pt x="186" y="347"/>
                  </a:lnTo>
                  <a:lnTo>
                    <a:pt x="373" y="2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24" name="Freeform 6223"/>
            <p:cNvSpPr>
              <a:spLocks noChangeAspect="1"/>
            </p:cNvSpPr>
            <p:nvPr/>
          </p:nvSpPr>
          <p:spPr>
            <a:xfrm rot="466985">
              <a:off x="2023" y="1484"/>
              <a:ext cx="152" cy="211"/>
            </a:xfrm>
            <a:custGeom>
              <a:avLst/>
              <a:gdLst/>
              <a:ahLst/>
              <a:cxnLst/>
              <a:pathLst>
                <a:path w="311" h="433">
                  <a:moveTo>
                    <a:pt x="0" y="0"/>
                  </a:moveTo>
                  <a:lnTo>
                    <a:pt x="197" y="433"/>
                  </a:lnTo>
                  <a:lnTo>
                    <a:pt x="311" y="30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grpSp>
          <p:nvGrpSpPr>
            <p:cNvPr id="6225" name="Group 6224"/>
            <p:cNvGrpSpPr>
              <a:grpSpLocks noChangeAspect="1"/>
            </p:cNvGrpSpPr>
            <p:nvPr/>
          </p:nvGrpSpPr>
          <p:grpSpPr>
            <a:xfrm rot="466985">
              <a:off x="1429" y="1668"/>
              <a:ext cx="643" cy="163"/>
              <a:chOff x="3168" y="2592"/>
              <a:chExt cx="1319" cy="336"/>
            </a:xfrm>
          </p:grpSpPr>
          <p:sp>
            <p:nvSpPr>
              <p:cNvPr id="6226" name="Oval 6225"/>
              <p:cNvSpPr>
                <a:spLocks noChangeAspect="1"/>
              </p:cNvSpPr>
              <p:nvPr/>
            </p:nvSpPr>
            <p:spPr>
              <a:xfrm>
                <a:off x="3744" y="2688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27" name="Oval 6226"/>
              <p:cNvSpPr>
                <a:spLocks noChangeAspect="1"/>
              </p:cNvSpPr>
              <p:nvPr/>
            </p:nvSpPr>
            <p:spPr>
              <a:xfrm>
                <a:off x="3600" y="2736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28" name="Oval 6227"/>
              <p:cNvSpPr>
                <a:spLocks noChangeAspect="1"/>
              </p:cNvSpPr>
              <p:nvPr/>
            </p:nvSpPr>
            <p:spPr>
              <a:xfrm>
                <a:off x="3696" y="2784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29" name="Oval 6228"/>
              <p:cNvSpPr>
                <a:spLocks noChangeAspect="1"/>
              </p:cNvSpPr>
              <p:nvPr/>
            </p:nvSpPr>
            <p:spPr>
              <a:xfrm>
                <a:off x="3504" y="2832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30" name="Oval 6229"/>
              <p:cNvSpPr>
                <a:spLocks noChangeAspect="1"/>
              </p:cNvSpPr>
              <p:nvPr/>
            </p:nvSpPr>
            <p:spPr>
              <a:xfrm>
                <a:off x="3408" y="2832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31" name="Oval 6230"/>
              <p:cNvSpPr>
                <a:spLocks noChangeAspect="1"/>
              </p:cNvSpPr>
              <p:nvPr/>
            </p:nvSpPr>
            <p:spPr>
              <a:xfrm>
                <a:off x="4249" y="2640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32" name="Oval 6231"/>
              <p:cNvSpPr>
                <a:spLocks noChangeAspect="1"/>
              </p:cNvSpPr>
              <p:nvPr/>
            </p:nvSpPr>
            <p:spPr>
              <a:xfrm>
                <a:off x="4441" y="2640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33" name="Oval 6232"/>
              <p:cNvSpPr>
                <a:spLocks noChangeAspect="1"/>
              </p:cNvSpPr>
              <p:nvPr/>
            </p:nvSpPr>
            <p:spPr>
              <a:xfrm>
                <a:off x="4368" y="2665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34" name="Oval 6233"/>
              <p:cNvSpPr>
                <a:spLocks noChangeAspect="1"/>
              </p:cNvSpPr>
              <p:nvPr/>
            </p:nvSpPr>
            <p:spPr>
              <a:xfrm>
                <a:off x="4176" y="2688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35" name="Oval 6234"/>
              <p:cNvSpPr>
                <a:spLocks noChangeAspect="1"/>
              </p:cNvSpPr>
              <p:nvPr/>
            </p:nvSpPr>
            <p:spPr>
              <a:xfrm>
                <a:off x="4464" y="2736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36" name="Oval 6235"/>
              <p:cNvSpPr>
                <a:spLocks noChangeAspect="1"/>
              </p:cNvSpPr>
              <p:nvPr/>
            </p:nvSpPr>
            <p:spPr>
              <a:xfrm>
                <a:off x="4320" y="2736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37" name="Oval 6236"/>
              <p:cNvSpPr>
                <a:spLocks noChangeAspect="1"/>
              </p:cNvSpPr>
              <p:nvPr/>
            </p:nvSpPr>
            <p:spPr>
              <a:xfrm>
                <a:off x="3289" y="2809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38" name="Oval 6237"/>
              <p:cNvSpPr>
                <a:spLocks noChangeAspect="1"/>
              </p:cNvSpPr>
              <p:nvPr/>
            </p:nvSpPr>
            <p:spPr>
              <a:xfrm>
                <a:off x="3385" y="2905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39" name="Oval 6238"/>
              <p:cNvSpPr>
                <a:spLocks noChangeAspect="1"/>
              </p:cNvSpPr>
              <p:nvPr/>
            </p:nvSpPr>
            <p:spPr>
              <a:xfrm>
                <a:off x="3619" y="2823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40" name="Oval 6239"/>
              <p:cNvSpPr>
                <a:spLocks noChangeAspect="1"/>
              </p:cNvSpPr>
              <p:nvPr/>
            </p:nvSpPr>
            <p:spPr>
              <a:xfrm>
                <a:off x="3961" y="2592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41" name="Oval 6240"/>
              <p:cNvSpPr>
                <a:spLocks noChangeAspect="1"/>
              </p:cNvSpPr>
              <p:nvPr/>
            </p:nvSpPr>
            <p:spPr>
              <a:xfrm>
                <a:off x="4057" y="2688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42" name="Oval 6241"/>
              <p:cNvSpPr>
                <a:spLocks noChangeAspect="1"/>
              </p:cNvSpPr>
              <p:nvPr/>
            </p:nvSpPr>
            <p:spPr>
              <a:xfrm>
                <a:off x="3168" y="2761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6243" name="Freeform 6242"/>
            <p:cNvSpPr>
              <a:spLocks noChangeAspect="1"/>
            </p:cNvSpPr>
            <p:nvPr/>
          </p:nvSpPr>
          <p:spPr>
            <a:xfrm rot="466985">
              <a:off x="2023" y="1500"/>
              <a:ext cx="120" cy="211"/>
            </a:xfrm>
            <a:custGeom>
              <a:avLst/>
              <a:gdLst/>
              <a:ahLst/>
              <a:cxnLst/>
              <a:pathLst>
                <a:path w="247" h="431">
                  <a:moveTo>
                    <a:pt x="0" y="0"/>
                  </a:moveTo>
                  <a:lnTo>
                    <a:pt x="24" y="300"/>
                  </a:lnTo>
                  <a:lnTo>
                    <a:pt x="247" y="4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44" name="Freeform 6243"/>
            <p:cNvSpPr>
              <a:spLocks noChangeAspect="1"/>
            </p:cNvSpPr>
            <p:nvPr/>
          </p:nvSpPr>
          <p:spPr>
            <a:xfrm rot="466985">
              <a:off x="1936" y="1451"/>
              <a:ext cx="165" cy="96"/>
            </a:xfrm>
            <a:custGeom>
              <a:avLst/>
              <a:gdLst/>
              <a:ahLst/>
              <a:cxnLst/>
              <a:pathLst>
                <a:path w="339" h="198">
                  <a:moveTo>
                    <a:pt x="0" y="0"/>
                  </a:moveTo>
                  <a:lnTo>
                    <a:pt x="183" y="198"/>
                  </a:lnTo>
                  <a:lnTo>
                    <a:pt x="339" y="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45" name="Freeform 6244"/>
            <p:cNvSpPr>
              <a:spLocks noChangeAspect="1"/>
            </p:cNvSpPr>
            <p:nvPr/>
          </p:nvSpPr>
          <p:spPr>
            <a:xfrm rot="466985">
              <a:off x="1918" y="1448"/>
              <a:ext cx="148" cy="60"/>
            </a:xfrm>
            <a:custGeom>
              <a:avLst/>
              <a:gdLst/>
              <a:ahLst/>
              <a:cxnLst/>
              <a:pathLst>
                <a:path w="303" h="123">
                  <a:moveTo>
                    <a:pt x="0" y="3"/>
                  </a:moveTo>
                  <a:lnTo>
                    <a:pt x="135" y="123"/>
                  </a:lnTo>
                  <a:lnTo>
                    <a:pt x="303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6246" name="Freeform 6245"/>
          <p:cNvSpPr>
            <a:spLocks noChangeAspect="1"/>
          </p:cNvSpPr>
          <p:nvPr/>
        </p:nvSpPr>
        <p:spPr>
          <a:xfrm rot="2084807" flipH="1">
            <a:off x="217488" y="3646488"/>
            <a:ext cx="654050" cy="638175"/>
          </a:xfrm>
          <a:custGeom>
            <a:avLst/>
            <a:gdLst/>
            <a:ahLst/>
            <a:cxnLst/>
            <a:pathLst>
              <a:path w="440" h="421">
                <a:moveTo>
                  <a:pt x="13" y="114"/>
                </a:moveTo>
                <a:cubicBezTo>
                  <a:pt x="105" y="210"/>
                  <a:pt x="0" y="292"/>
                  <a:pt x="10" y="327"/>
                </a:cubicBezTo>
                <a:cubicBezTo>
                  <a:pt x="19" y="363"/>
                  <a:pt x="51" y="344"/>
                  <a:pt x="67" y="328"/>
                </a:cubicBezTo>
                <a:cubicBezTo>
                  <a:pt x="102" y="291"/>
                  <a:pt x="107" y="254"/>
                  <a:pt x="135" y="266"/>
                </a:cubicBezTo>
                <a:cubicBezTo>
                  <a:pt x="163" y="278"/>
                  <a:pt x="213" y="383"/>
                  <a:pt x="237" y="402"/>
                </a:cubicBezTo>
                <a:cubicBezTo>
                  <a:pt x="261" y="421"/>
                  <a:pt x="289" y="410"/>
                  <a:pt x="282" y="381"/>
                </a:cubicBezTo>
                <a:cubicBezTo>
                  <a:pt x="275" y="352"/>
                  <a:pt x="186" y="230"/>
                  <a:pt x="193" y="230"/>
                </a:cubicBezTo>
                <a:cubicBezTo>
                  <a:pt x="200" y="230"/>
                  <a:pt x="299" y="363"/>
                  <a:pt x="327" y="381"/>
                </a:cubicBezTo>
                <a:cubicBezTo>
                  <a:pt x="355" y="399"/>
                  <a:pt x="376" y="367"/>
                  <a:pt x="363" y="336"/>
                </a:cubicBezTo>
                <a:cubicBezTo>
                  <a:pt x="350" y="305"/>
                  <a:pt x="252" y="199"/>
                  <a:pt x="252" y="193"/>
                </a:cubicBezTo>
                <a:cubicBezTo>
                  <a:pt x="252" y="187"/>
                  <a:pt x="340" y="286"/>
                  <a:pt x="363" y="297"/>
                </a:cubicBezTo>
                <a:cubicBezTo>
                  <a:pt x="386" y="308"/>
                  <a:pt x="404" y="286"/>
                  <a:pt x="390" y="258"/>
                </a:cubicBezTo>
                <a:cubicBezTo>
                  <a:pt x="376" y="230"/>
                  <a:pt x="278" y="151"/>
                  <a:pt x="281" y="131"/>
                </a:cubicBezTo>
                <a:cubicBezTo>
                  <a:pt x="284" y="111"/>
                  <a:pt x="388" y="143"/>
                  <a:pt x="408" y="138"/>
                </a:cubicBezTo>
                <a:cubicBezTo>
                  <a:pt x="428" y="133"/>
                  <a:pt x="440" y="122"/>
                  <a:pt x="402" y="99"/>
                </a:cubicBezTo>
                <a:cubicBezTo>
                  <a:pt x="364" y="76"/>
                  <a:pt x="210" y="87"/>
                  <a:pt x="181" y="0"/>
                </a:cubicBezTo>
                <a:cubicBezTo>
                  <a:pt x="81" y="64"/>
                  <a:pt x="94" y="55"/>
                  <a:pt x="13" y="114"/>
                </a:cubicBezTo>
                <a:close/>
              </a:path>
            </a:pathLst>
          </a:custGeom>
          <a:gradFill rotWithShape="1">
            <a:gsLst>
              <a:gs pos="0">
                <a:srgbClr val="FFFFCC">
                  <a:alpha val="100000"/>
                </a:srgbClr>
              </a:gs>
              <a:gs pos="50000">
                <a:srgbClr val="FFCC99">
                  <a:alpha val="100000"/>
                </a:srgbClr>
              </a:gs>
              <a:gs pos="100000">
                <a:srgbClr val="FFFFCC">
                  <a:alpha val="100000"/>
                </a:srgbClr>
              </a:gs>
            </a:gsLst>
            <a:lin ang="2700000" scaled="1"/>
            <a:tileRect/>
          </a:gra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247" name="Freeform 6246"/>
          <p:cNvSpPr>
            <a:spLocks noChangeAspect="1"/>
          </p:cNvSpPr>
          <p:nvPr/>
        </p:nvSpPr>
        <p:spPr>
          <a:xfrm rot="-605192">
            <a:off x="4286250" y="4389438"/>
            <a:ext cx="666750" cy="638175"/>
          </a:xfrm>
          <a:custGeom>
            <a:avLst/>
            <a:gdLst/>
            <a:ahLst/>
            <a:cxnLst/>
            <a:pathLst>
              <a:path w="440" h="421">
                <a:moveTo>
                  <a:pt x="13" y="114"/>
                </a:moveTo>
                <a:cubicBezTo>
                  <a:pt x="105" y="210"/>
                  <a:pt x="0" y="292"/>
                  <a:pt x="10" y="327"/>
                </a:cubicBezTo>
                <a:cubicBezTo>
                  <a:pt x="19" y="363"/>
                  <a:pt x="51" y="344"/>
                  <a:pt x="67" y="328"/>
                </a:cubicBezTo>
                <a:cubicBezTo>
                  <a:pt x="102" y="291"/>
                  <a:pt x="107" y="254"/>
                  <a:pt x="135" y="266"/>
                </a:cubicBezTo>
                <a:cubicBezTo>
                  <a:pt x="163" y="278"/>
                  <a:pt x="213" y="383"/>
                  <a:pt x="237" y="402"/>
                </a:cubicBezTo>
                <a:cubicBezTo>
                  <a:pt x="261" y="421"/>
                  <a:pt x="289" y="410"/>
                  <a:pt x="282" y="381"/>
                </a:cubicBezTo>
                <a:cubicBezTo>
                  <a:pt x="275" y="352"/>
                  <a:pt x="186" y="230"/>
                  <a:pt x="193" y="230"/>
                </a:cubicBezTo>
                <a:cubicBezTo>
                  <a:pt x="200" y="230"/>
                  <a:pt x="299" y="363"/>
                  <a:pt x="327" y="381"/>
                </a:cubicBezTo>
                <a:cubicBezTo>
                  <a:pt x="355" y="399"/>
                  <a:pt x="376" y="367"/>
                  <a:pt x="363" y="336"/>
                </a:cubicBezTo>
                <a:cubicBezTo>
                  <a:pt x="350" y="305"/>
                  <a:pt x="252" y="199"/>
                  <a:pt x="252" y="193"/>
                </a:cubicBezTo>
                <a:cubicBezTo>
                  <a:pt x="252" y="187"/>
                  <a:pt x="340" y="286"/>
                  <a:pt x="363" y="297"/>
                </a:cubicBezTo>
                <a:cubicBezTo>
                  <a:pt x="386" y="308"/>
                  <a:pt x="404" y="286"/>
                  <a:pt x="390" y="258"/>
                </a:cubicBezTo>
                <a:cubicBezTo>
                  <a:pt x="376" y="230"/>
                  <a:pt x="278" y="151"/>
                  <a:pt x="281" y="131"/>
                </a:cubicBezTo>
                <a:cubicBezTo>
                  <a:pt x="284" y="111"/>
                  <a:pt x="388" y="143"/>
                  <a:pt x="408" y="138"/>
                </a:cubicBezTo>
                <a:cubicBezTo>
                  <a:pt x="428" y="133"/>
                  <a:pt x="440" y="122"/>
                  <a:pt x="402" y="99"/>
                </a:cubicBezTo>
                <a:cubicBezTo>
                  <a:pt x="364" y="76"/>
                  <a:pt x="210" y="87"/>
                  <a:pt x="181" y="0"/>
                </a:cubicBezTo>
                <a:cubicBezTo>
                  <a:pt x="81" y="64"/>
                  <a:pt x="94" y="55"/>
                  <a:pt x="13" y="114"/>
                </a:cubicBezTo>
                <a:close/>
              </a:path>
            </a:pathLst>
          </a:custGeom>
          <a:gradFill rotWithShape="1">
            <a:gsLst>
              <a:gs pos="0">
                <a:srgbClr val="FFFFCC">
                  <a:alpha val="100000"/>
                </a:srgbClr>
              </a:gs>
              <a:gs pos="50000">
                <a:srgbClr val="FFCC99">
                  <a:alpha val="100000"/>
                </a:srgbClr>
              </a:gs>
              <a:gs pos="100000">
                <a:srgbClr val="FFFFCC">
                  <a:alpha val="100000"/>
                </a:srgbClr>
              </a:gs>
            </a:gsLst>
            <a:lin ang="2700000" scaled="1"/>
            <a:tileRect/>
          </a:gra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6248" name="Group 6247"/>
          <p:cNvGrpSpPr/>
          <p:nvPr/>
        </p:nvGrpSpPr>
        <p:grpSpPr>
          <a:xfrm>
            <a:off x="701675" y="3271838"/>
            <a:ext cx="4108450" cy="3281362"/>
            <a:chOff x="442" y="2061"/>
            <a:chExt cx="2588" cy="2067"/>
          </a:xfrm>
        </p:grpSpPr>
        <p:sp>
          <p:nvSpPr>
            <p:cNvPr id="6249" name="Freeform 6248"/>
            <p:cNvSpPr>
              <a:spLocks noChangeAspect="1"/>
            </p:cNvSpPr>
            <p:nvPr/>
          </p:nvSpPr>
          <p:spPr>
            <a:xfrm rot="1818861" flipH="1">
              <a:off x="2563" y="2633"/>
              <a:ext cx="320" cy="305"/>
            </a:xfrm>
            <a:custGeom>
              <a:avLst/>
              <a:gdLst/>
              <a:ahLst/>
              <a:cxnLst/>
              <a:pathLst>
                <a:path w="304" h="320">
                  <a:moveTo>
                    <a:pt x="208" y="32"/>
                  </a:moveTo>
                  <a:cubicBezTo>
                    <a:pt x="160" y="0"/>
                    <a:pt x="32" y="32"/>
                    <a:pt x="16" y="80"/>
                  </a:cubicBezTo>
                  <a:cubicBezTo>
                    <a:pt x="0" y="128"/>
                    <a:pt x="64" y="288"/>
                    <a:pt x="112" y="320"/>
                  </a:cubicBezTo>
                  <a:lnTo>
                    <a:pt x="304" y="272"/>
                  </a:lnTo>
                  <a:lnTo>
                    <a:pt x="208" y="32"/>
                  </a:lnTo>
                  <a:close/>
                </a:path>
              </a:pathLst>
            </a:custGeom>
            <a:solidFill>
              <a:srgbClr val="FF9900">
                <a:alpha val="100000"/>
              </a:srgbClr>
            </a:soli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50" name="Freeform 6249"/>
            <p:cNvSpPr>
              <a:spLocks noChangeAspect="1"/>
            </p:cNvSpPr>
            <p:nvPr/>
          </p:nvSpPr>
          <p:spPr>
            <a:xfrm>
              <a:off x="442" y="2251"/>
              <a:ext cx="290" cy="306"/>
            </a:xfrm>
            <a:custGeom>
              <a:avLst/>
              <a:gdLst/>
              <a:ahLst/>
              <a:cxnLst/>
              <a:pathLst>
                <a:path w="304" h="320">
                  <a:moveTo>
                    <a:pt x="208" y="32"/>
                  </a:moveTo>
                  <a:cubicBezTo>
                    <a:pt x="160" y="0"/>
                    <a:pt x="32" y="32"/>
                    <a:pt x="16" y="80"/>
                  </a:cubicBezTo>
                  <a:cubicBezTo>
                    <a:pt x="0" y="128"/>
                    <a:pt x="64" y="288"/>
                    <a:pt x="112" y="320"/>
                  </a:cubicBezTo>
                  <a:lnTo>
                    <a:pt x="304" y="272"/>
                  </a:lnTo>
                  <a:lnTo>
                    <a:pt x="208" y="32"/>
                  </a:lnTo>
                  <a:close/>
                </a:path>
              </a:pathLst>
            </a:custGeom>
            <a:solidFill>
              <a:srgbClr val="FF9900">
                <a:alpha val="100000"/>
              </a:srgbClr>
            </a:soli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51" name="Freeform 6250"/>
            <p:cNvSpPr>
              <a:spLocks noChangeAspect="1"/>
            </p:cNvSpPr>
            <p:nvPr/>
          </p:nvSpPr>
          <p:spPr>
            <a:xfrm rot="298185">
              <a:off x="490" y="2061"/>
              <a:ext cx="1133" cy="616"/>
            </a:xfrm>
            <a:custGeom>
              <a:avLst/>
              <a:gdLst/>
              <a:ahLst/>
              <a:cxnLst/>
              <a:pathLst>
                <a:path w="1188" h="646">
                  <a:moveTo>
                    <a:pt x="1166" y="56"/>
                  </a:moveTo>
                  <a:cubicBezTo>
                    <a:pt x="1102" y="8"/>
                    <a:pt x="766" y="0"/>
                    <a:pt x="590" y="8"/>
                  </a:cubicBezTo>
                  <a:cubicBezTo>
                    <a:pt x="414" y="16"/>
                    <a:pt x="207" y="70"/>
                    <a:pt x="110" y="104"/>
                  </a:cubicBezTo>
                  <a:cubicBezTo>
                    <a:pt x="13" y="138"/>
                    <a:pt x="0" y="164"/>
                    <a:pt x="8" y="212"/>
                  </a:cubicBezTo>
                  <a:cubicBezTo>
                    <a:pt x="16" y="260"/>
                    <a:pt x="107" y="320"/>
                    <a:pt x="158" y="392"/>
                  </a:cubicBezTo>
                  <a:cubicBezTo>
                    <a:pt x="209" y="464"/>
                    <a:pt x="166" y="646"/>
                    <a:pt x="314" y="644"/>
                  </a:cubicBezTo>
                  <a:cubicBezTo>
                    <a:pt x="462" y="642"/>
                    <a:pt x="904" y="478"/>
                    <a:pt x="1046" y="380"/>
                  </a:cubicBezTo>
                  <a:cubicBezTo>
                    <a:pt x="1188" y="282"/>
                    <a:pt x="1141" y="124"/>
                    <a:pt x="1166" y="5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>
                    <a:alpha val="100000"/>
                  </a:srgbClr>
                </a:gs>
                <a:gs pos="100000">
                  <a:srgbClr val="FF9900">
                    <a:alpha val="100000"/>
                  </a:srgbClr>
                </a:gs>
              </a:gsLst>
              <a:lin ang="2700000" scaled="1"/>
              <a:tileRect/>
            </a:gra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52" name="Freeform 6251"/>
            <p:cNvSpPr>
              <a:spLocks noChangeAspect="1"/>
            </p:cNvSpPr>
            <p:nvPr/>
          </p:nvSpPr>
          <p:spPr>
            <a:xfrm>
              <a:off x="1464" y="2160"/>
              <a:ext cx="596" cy="412"/>
            </a:xfrm>
            <a:custGeom>
              <a:avLst/>
              <a:gdLst/>
              <a:ahLst/>
              <a:cxnLst/>
              <a:pathLst>
                <a:path w="624" h="432">
                  <a:moveTo>
                    <a:pt x="144" y="0"/>
                  </a:moveTo>
                  <a:cubicBezTo>
                    <a:pt x="336" y="54"/>
                    <a:pt x="318" y="24"/>
                    <a:pt x="480" y="0"/>
                  </a:cubicBezTo>
                  <a:lnTo>
                    <a:pt x="624" y="384"/>
                  </a:lnTo>
                  <a:lnTo>
                    <a:pt x="0" y="432"/>
                  </a:lnTo>
                  <a:lnTo>
                    <a:pt x="144" y="0"/>
                  </a:lnTo>
                  <a:close/>
                </a:path>
              </a:pathLst>
            </a:custGeom>
            <a:gradFill rotWithShape="1">
              <a:gsLst>
                <a:gs pos="0">
                  <a:srgbClr val="FF9900">
                    <a:alpha val="100000"/>
                  </a:srgbClr>
                </a:gs>
                <a:gs pos="50000">
                  <a:srgbClr val="FFFF00">
                    <a:alpha val="100000"/>
                  </a:srgbClr>
                </a:gs>
                <a:gs pos="100000">
                  <a:srgbClr val="FF9900">
                    <a:alpha val="100000"/>
                  </a:srgbClr>
                </a:gs>
              </a:gsLst>
              <a:lin ang="0" scaled="1"/>
              <a:tileRect/>
            </a:gra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53" name="Freeform 6252"/>
            <p:cNvSpPr>
              <a:spLocks noChangeAspect="1"/>
            </p:cNvSpPr>
            <p:nvPr/>
          </p:nvSpPr>
          <p:spPr>
            <a:xfrm>
              <a:off x="1920" y="2163"/>
              <a:ext cx="1110" cy="750"/>
            </a:xfrm>
            <a:custGeom>
              <a:avLst/>
              <a:gdLst/>
              <a:ahLst/>
              <a:cxnLst/>
              <a:pathLst>
                <a:path w="1164" h="787">
                  <a:moveTo>
                    <a:pt x="0" y="13"/>
                  </a:moveTo>
                  <a:cubicBezTo>
                    <a:pt x="63" y="0"/>
                    <a:pt x="262" y="56"/>
                    <a:pt x="439" y="123"/>
                  </a:cubicBezTo>
                  <a:cubicBezTo>
                    <a:pt x="616" y="190"/>
                    <a:pt x="960" y="346"/>
                    <a:pt x="1062" y="414"/>
                  </a:cubicBezTo>
                  <a:cubicBezTo>
                    <a:pt x="1164" y="482"/>
                    <a:pt x="1076" y="528"/>
                    <a:pt x="1052" y="531"/>
                  </a:cubicBezTo>
                  <a:cubicBezTo>
                    <a:pt x="1028" y="534"/>
                    <a:pt x="907" y="552"/>
                    <a:pt x="827" y="588"/>
                  </a:cubicBezTo>
                  <a:cubicBezTo>
                    <a:pt x="747" y="624"/>
                    <a:pt x="665" y="787"/>
                    <a:pt x="570" y="748"/>
                  </a:cubicBezTo>
                  <a:cubicBezTo>
                    <a:pt x="475" y="709"/>
                    <a:pt x="346" y="439"/>
                    <a:pt x="259" y="356"/>
                  </a:cubicBezTo>
                  <a:cubicBezTo>
                    <a:pt x="171" y="274"/>
                    <a:pt x="89" y="310"/>
                    <a:pt x="46" y="253"/>
                  </a:cubicBezTo>
                  <a:cubicBezTo>
                    <a:pt x="56" y="169"/>
                    <a:pt x="10" y="63"/>
                    <a:pt x="0" y="1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00">
                    <a:alpha val="100000"/>
                  </a:srgbClr>
                </a:gs>
                <a:gs pos="100000">
                  <a:srgbClr val="FFFF00">
                    <a:alpha val="100000"/>
                  </a:srgbClr>
                </a:gs>
              </a:gsLst>
              <a:lin ang="2700000" scaled="1"/>
              <a:tileRect/>
            </a:gra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grpSp>
          <p:nvGrpSpPr>
            <p:cNvPr id="6254" name="Group 6253"/>
            <p:cNvGrpSpPr/>
            <p:nvPr/>
          </p:nvGrpSpPr>
          <p:grpSpPr>
            <a:xfrm>
              <a:off x="1089" y="2114"/>
              <a:ext cx="1800" cy="2014"/>
              <a:chOff x="1089" y="2114"/>
              <a:chExt cx="1800" cy="2014"/>
            </a:xfrm>
          </p:grpSpPr>
          <p:sp>
            <p:nvSpPr>
              <p:cNvPr id="6255" name="Freeform 6254"/>
              <p:cNvSpPr>
                <a:spLocks noChangeAspect="1"/>
              </p:cNvSpPr>
              <p:nvPr/>
            </p:nvSpPr>
            <p:spPr>
              <a:xfrm rot="-14149352" flipH="1">
                <a:off x="1928" y="3202"/>
                <a:ext cx="382" cy="585"/>
              </a:xfrm>
              <a:custGeom>
                <a:avLst/>
                <a:gdLst/>
                <a:ahLst/>
                <a:cxnLst/>
                <a:pathLst>
                  <a:path w="423" h="614">
                    <a:moveTo>
                      <a:pt x="261" y="614"/>
                    </a:moveTo>
                    <a:cubicBezTo>
                      <a:pt x="198" y="540"/>
                      <a:pt x="69" y="401"/>
                      <a:pt x="0" y="98"/>
                    </a:cubicBezTo>
                    <a:lnTo>
                      <a:pt x="161" y="0"/>
                    </a:lnTo>
                    <a:cubicBezTo>
                      <a:pt x="240" y="275"/>
                      <a:pt x="406" y="441"/>
                      <a:pt x="423" y="543"/>
                    </a:cubicBezTo>
                    <a:lnTo>
                      <a:pt x="261" y="614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CC">
                      <a:alpha val="100000"/>
                    </a:srgbClr>
                  </a:gs>
                  <a:gs pos="50000">
                    <a:srgbClr val="FFCC99">
                      <a:alpha val="100000"/>
                    </a:srgbClr>
                  </a:gs>
                  <a:gs pos="100000">
                    <a:srgbClr val="FFFFCC">
                      <a:alpha val="100000"/>
                    </a:srgbClr>
                  </a:gs>
                </a:gsLst>
                <a:lin ang="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56" name="Freeform 6255"/>
              <p:cNvSpPr>
                <a:spLocks noChangeAspect="1"/>
              </p:cNvSpPr>
              <p:nvPr/>
            </p:nvSpPr>
            <p:spPr>
              <a:xfrm>
                <a:off x="1459" y="3213"/>
                <a:ext cx="280" cy="549"/>
              </a:xfrm>
              <a:custGeom>
                <a:avLst/>
                <a:gdLst/>
                <a:ahLst/>
                <a:cxnLst/>
                <a:pathLst>
                  <a:path w="294" h="576">
                    <a:moveTo>
                      <a:pt x="54" y="0"/>
                    </a:moveTo>
                    <a:cubicBezTo>
                      <a:pt x="38" y="96"/>
                      <a:pt x="0" y="282"/>
                      <a:pt x="102" y="576"/>
                    </a:cubicBezTo>
                    <a:lnTo>
                      <a:pt x="294" y="576"/>
                    </a:lnTo>
                    <a:cubicBezTo>
                      <a:pt x="216" y="300"/>
                      <a:pt x="238" y="96"/>
                      <a:pt x="198" y="0"/>
                    </a:cubicBezTo>
                    <a:lnTo>
                      <a:pt x="5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CC">
                      <a:alpha val="100000"/>
                    </a:srgbClr>
                  </a:gs>
                  <a:gs pos="50000">
                    <a:srgbClr val="FFCC99">
                      <a:alpha val="100000"/>
                    </a:srgbClr>
                  </a:gs>
                  <a:gs pos="100000">
                    <a:srgbClr val="FFFFCC">
                      <a:alpha val="100000"/>
                    </a:srgbClr>
                  </a:gs>
                </a:gsLst>
                <a:lin ang="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57" name="Freeform 6256"/>
              <p:cNvSpPr>
                <a:spLocks noChangeAspect="1"/>
              </p:cNvSpPr>
              <p:nvPr/>
            </p:nvSpPr>
            <p:spPr>
              <a:xfrm>
                <a:off x="1236" y="2770"/>
                <a:ext cx="595" cy="671"/>
              </a:xfrm>
              <a:custGeom>
                <a:avLst/>
                <a:gdLst/>
                <a:ahLst/>
                <a:cxnLst/>
                <a:pathLst>
                  <a:path w="624" h="704">
                    <a:moveTo>
                      <a:pt x="144" y="120"/>
                    </a:moveTo>
                    <a:cubicBezTo>
                      <a:pt x="48" y="240"/>
                      <a:pt x="0" y="288"/>
                      <a:pt x="42" y="438"/>
                    </a:cubicBezTo>
                    <a:cubicBezTo>
                      <a:pt x="84" y="588"/>
                      <a:pt x="175" y="565"/>
                      <a:pt x="192" y="600"/>
                    </a:cubicBezTo>
                    <a:cubicBezTo>
                      <a:pt x="209" y="635"/>
                      <a:pt x="136" y="640"/>
                      <a:pt x="144" y="648"/>
                    </a:cubicBezTo>
                    <a:cubicBezTo>
                      <a:pt x="152" y="656"/>
                      <a:pt x="216" y="640"/>
                      <a:pt x="240" y="648"/>
                    </a:cubicBezTo>
                    <a:cubicBezTo>
                      <a:pt x="264" y="656"/>
                      <a:pt x="272" y="696"/>
                      <a:pt x="288" y="696"/>
                    </a:cubicBezTo>
                    <a:cubicBezTo>
                      <a:pt x="304" y="696"/>
                      <a:pt x="320" y="648"/>
                      <a:pt x="336" y="648"/>
                    </a:cubicBezTo>
                    <a:cubicBezTo>
                      <a:pt x="352" y="648"/>
                      <a:pt x="368" y="696"/>
                      <a:pt x="384" y="696"/>
                    </a:cubicBezTo>
                    <a:cubicBezTo>
                      <a:pt x="400" y="696"/>
                      <a:pt x="424" y="648"/>
                      <a:pt x="432" y="648"/>
                    </a:cubicBezTo>
                    <a:cubicBezTo>
                      <a:pt x="440" y="648"/>
                      <a:pt x="424" y="696"/>
                      <a:pt x="432" y="696"/>
                    </a:cubicBezTo>
                    <a:cubicBezTo>
                      <a:pt x="440" y="696"/>
                      <a:pt x="464" y="648"/>
                      <a:pt x="480" y="648"/>
                    </a:cubicBezTo>
                    <a:cubicBezTo>
                      <a:pt x="496" y="648"/>
                      <a:pt x="528" y="704"/>
                      <a:pt x="528" y="696"/>
                    </a:cubicBezTo>
                    <a:cubicBezTo>
                      <a:pt x="528" y="688"/>
                      <a:pt x="470" y="645"/>
                      <a:pt x="480" y="600"/>
                    </a:cubicBezTo>
                    <a:cubicBezTo>
                      <a:pt x="490" y="555"/>
                      <a:pt x="552" y="576"/>
                      <a:pt x="588" y="426"/>
                    </a:cubicBezTo>
                    <a:cubicBezTo>
                      <a:pt x="624" y="276"/>
                      <a:pt x="564" y="234"/>
                      <a:pt x="480" y="120"/>
                    </a:cubicBezTo>
                    <a:cubicBezTo>
                      <a:pt x="396" y="6"/>
                      <a:pt x="240" y="0"/>
                      <a:pt x="144" y="120"/>
                    </a:cubicBezTo>
                    <a:close/>
                  </a:path>
                </a:pathLst>
              </a:custGeom>
              <a:pattFill prst="solidDmnd">
                <a:fgClr>
                  <a:srgbClr val="FF0000">
                    <a:alpha val="100000"/>
                  </a:srgbClr>
                </a:fgClr>
                <a:bgClr>
                  <a:srgbClr val="FFFF66">
                    <a:alpha val="100000"/>
                  </a:srgbClr>
                </a:bgClr>
              </a:patt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58" name="Freeform 6257"/>
              <p:cNvSpPr>
                <a:spLocks noChangeAspect="1"/>
              </p:cNvSpPr>
              <p:nvPr/>
            </p:nvSpPr>
            <p:spPr>
              <a:xfrm rot="-816185">
                <a:off x="1693" y="2846"/>
                <a:ext cx="595" cy="672"/>
              </a:xfrm>
              <a:custGeom>
                <a:avLst/>
                <a:gdLst/>
                <a:ahLst/>
                <a:cxnLst/>
                <a:pathLst>
                  <a:path w="624" h="704">
                    <a:moveTo>
                      <a:pt x="144" y="120"/>
                    </a:moveTo>
                    <a:cubicBezTo>
                      <a:pt x="48" y="240"/>
                      <a:pt x="0" y="288"/>
                      <a:pt x="42" y="438"/>
                    </a:cubicBezTo>
                    <a:cubicBezTo>
                      <a:pt x="84" y="588"/>
                      <a:pt x="175" y="565"/>
                      <a:pt x="192" y="600"/>
                    </a:cubicBezTo>
                    <a:cubicBezTo>
                      <a:pt x="209" y="635"/>
                      <a:pt x="136" y="640"/>
                      <a:pt x="144" y="648"/>
                    </a:cubicBezTo>
                    <a:cubicBezTo>
                      <a:pt x="152" y="656"/>
                      <a:pt x="216" y="640"/>
                      <a:pt x="240" y="648"/>
                    </a:cubicBezTo>
                    <a:cubicBezTo>
                      <a:pt x="264" y="656"/>
                      <a:pt x="272" y="696"/>
                      <a:pt x="288" y="696"/>
                    </a:cubicBezTo>
                    <a:cubicBezTo>
                      <a:pt x="304" y="696"/>
                      <a:pt x="320" y="648"/>
                      <a:pt x="336" y="648"/>
                    </a:cubicBezTo>
                    <a:cubicBezTo>
                      <a:pt x="352" y="648"/>
                      <a:pt x="368" y="696"/>
                      <a:pt x="384" y="696"/>
                    </a:cubicBezTo>
                    <a:cubicBezTo>
                      <a:pt x="400" y="696"/>
                      <a:pt x="424" y="648"/>
                      <a:pt x="432" y="648"/>
                    </a:cubicBezTo>
                    <a:cubicBezTo>
                      <a:pt x="440" y="648"/>
                      <a:pt x="424" y="696"/>
                      <a:pt x="432" y="696"/>
                    </a:cubicBezTo>
                    <a:cubicBezTo>
                      <a:pt x="440" y="696"/>
                      <a:pt x="464" y="648"/>
                      <a:pt x="480" y="648"/>
                    </a:cubicBezTo>
                    <a:cubicBezTo>
                      <a:pt x="496" y="648"/>
                      <a:pt x="528" y="704"/>
                      <a:pt x="528" y="696"/>
                    </a:cubicBezTo>
                    <a:cubicBezTo>
                      <a:pt x="528" y="688"/>
                      <a:pt x="470" y="645"/>
                      <a:pt x="480" y="600"/>
                    </a:cubicBezTo>
                    <a:cubicBezTo>
                      <a:pt x="490" y="555"/>
                      <a:pt x="552" y="576"/>
                      <a:pt x="588" y="426"/>
                    </a:cubicBezTo>
                    <a:cubicBezTo>
                      <a:pt x="624" y="276"/>
                      <a:pt x="564" y="234"/>
                      <a:pt x="480" y="120"/>
                    </a:cubicBezTo>
                    <a:cubicBezTo>
                      <a:pt x="396" y="6"/>
                      <a:pt x="240" y="0"/>
                      <a:pt x="144" y="120"/>
                    </a:cubicBezTo>
                    <a:close/>
                  </a:path>
                </a:pathLst>
              </a:custGeom>
              <a:pattFill prst="solidDmnd">
                <a:fgClr>
                  <a:srgbClr val="FF0000">
                    <a:alpha val="100000"/>
                  </a:srgbClr>
                </a:fgClr>
                <a:bgClr>
                  <a:srgbClr val="FFFF66">
                    <a:alpha val="100000"/>
                  </a:srgbClr>
                </a:bgClr>
              </a:patt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59" name="Freeform 6258"/>
              <p:cNvSpPr>
                <a:spLocks noChangeAspect="1"/>
              </p:cNvSpPr>
              <p:nvPr/>
            </p:nvSpPr>
            <p:spPr>
              <a:xfrm>
                <a:off x="1089" y="3684"/>
                <a:ext cx="787" cy="444"/>
              </a:xfrm>
              <a:custGeom>
                <a:avLst/>
                <a:gdLst/>
                <a:ahLst/>
                <a:cxnLst/>
                <a:pathLst>
                  <a:path w="826" h="466">
                    <a:moveTo>
                      <a:pt x="490" y="20"/>
                    </a:moveTo>
                    <a:cubicBezTo>
                      <a:pt x="378" y="28"/>
                      <a:pt x="116" y="49"/>
                      <a:pt x="58" y="116"/>
                    </a:cubicBezTo>
                    <a:cubicBezTo>
                      <a:pt x="0" y="183"/>
                      <a:pt x="17" y="378"/>
                      <a:pt x="143" y="422"/>
                    </a:cubicBezTo>
                    <a:cubicBezTo>
                      <a:pt x="269" y="466"/>
                      <a:pt x="496" y="442"/>
                      <a:pt x="634" y="404"/>
                    </a:cubicBezTo>
                    <a:cubicBezTo>
                      <a:pt x="772" y="366"/>
                      <a:pt x="826" y="136"/>
                      <a:pt x="730" y="68"/>
                    </a:cubicBezTo>
                    <a:cubicBezTo>
                      <a:pt x="634" y="0"/>
                      <a:pt x="602" y="12"/>
                      <a:pt x="490" y="2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0000">
                      <a:alpha val="100000"/>
                    </a:srgbClr>
                  </a:gs>
                  <a:gs pos="39999">
                    <a:srgbClr val="0A128C">
                      <a:alpha val="100000"/>
                    </a:srgbClr>
                  </a:gs>
                  <a:gs pos="70000">
                    <a:srgbClr val="181CC7">
                      <a:alpha val="100000"/>
                    </a:srgbClr>
                  </a:gs>
                  <a:gs pos="88000">
                    <a:srgbClr val="7005D4">
                      <a:alpha val="100000"/>
                    </a:srgbClr>
                  </a:gs>
                  <a:gs pos="100000">
                    <a:srgbClr val="8C3D91">
                      <a:alpha val="100000"/>
                    </a:srgbClr>
                  </a:gs>
                </a:gsLst>
                <a:path path="rect">
                  <a:fillToRect l="100000" t="100000"/>
                </a:path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grpSp>
            <p:nvGrpSpPr>
              <p:cNvPr id="6260" name="Group 6259"/>
              <p:cNvGrpSpPr>
                <a:grpSpLocks noChangeAspect="1"/>
              </p:cNvGrpSpPr>
              <p:nvPr/>
            </p:nvGrpSpPr>
            <p:grpSpPr>
              <a:xfrm>
                <a:off x="1327" y="3631"/>
                <a:ext cx="494" cy="177"/>
                <a:chOff x="816" y="3696"/>
                <a:chExt cx="672" cy="240"/>
              </a:xfrm>
            </p:grpSpPr>
            <p:sp>
              <p:nvSpPr>
                <p:cNvPr id="6261" name="Oval 6260"/>
                <p:cNvSpPr>
                  <a:spLocks noChangeAspect="1"/>
                </p:cNvSpPr>
                <p:nvPr/>
              </p:nvSpPr>
              <p:spPr>
                <a:xfrm rot="790353">
                  <a:off x="816" y="3696"/>
                  <a:ext cx="288" cy="19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990000"/>
                    </a:gs>
                    <a:gs pos="50000">
                      <a:srgbClr val="FF0000"/>
                    </a:gs>
                    <a:gs pos="100000">
                      <a:srgbClr val="990000"/>
                    </a:gs>
                  </a:gsLst>
                  <a:lin ang="18900000" scaled="1"/>
                  <a:tileRect/>
                </a:gradFill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6262" name="Oval 6261"/>
                <p:cNvSpPr>
                  <a:spLocks noChangeAspect="1"/>
                </p:cNvSpPr>
                <p:nvPr/>
              </p:nvSpPr>
              <p:spPr>
                <a:xfrm>
                  <a:off x="1200" y="3744"/>
                  <a:ext cx="288" cy="19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990000"/>
                    </a:gs>
                    <a:gs pos="50000">
                      <a:srgbClr val="FF0000"/>
                    </a:gs>
                    <a:gs pos="100000">
                      <a:srgbClr val="990000"/>
                    </a:gs>
                  </a:gsLst>
                  <a:lin ang="18900000" scaled="1"/>
                  <a:tileRect/>
                </a:gradFill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6263" name="Oval 6262"/>
                <p:cNvSpPr>
                  <a:spLocks noChangeAspect="1"/>
                </p:cNvSpPr>
                <p:nvPr/>
              </p:nvSpPr>
              <p:spPr>
                <a:xfrm>
                  <a:off x="1056" y="3744"/>
                  <a:ext cx="192" cy="19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0000">
                        <a:gamma/>
                        <a:shade val="46275"/>
                        <a:invGamma/>
                      </a:srgbClr>
                    </a:gs>
                    <a:gs pos="50000">
                      <a:srgbClr val="FF0000"/>
                    </a:gs>
                    <a:gs pos="100000">
                      <a:srgbClr val="FF00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  <a:tileRect/>
                </a:gradFill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sp>
            <p:nvSpPr>
              <p:cNvPr id="6264" name="Freeform 6263"/>
              <p:cNvSpPr>
                <a:spLocks noChangeAspect="1"/>
              </p:cNvSpPr>
              <p:nvPr/>
            </p:nvSpPr>
            <p:spPr>
              <a:xfrm rot="-565887">
                <a:off x="2100" y="3458"/>
                <a:ext cx="789" cy="578"/>
              </a:xfrm>
              <a:custGeom>
                <a:avLst/>
                <a:gdLst/>
                <a:ahLst/>
                <a:cxnLst/>
                <a:pathLst>
                  <a:path w="828" h="607">
                    <a:moveTo>
                      <a:pt x="252" y="169"/>
                    </a:moveTo>
                    <a:cubicBezTo>
                      <a:pt x="362" y="141"/>
                      <a:pt x="538" y="0"/>
                      <a:pt x="718" y="130"/>
                    </a:cubicBezTo>
                    <a:cubicBezTo>
                      <a:pt x="828" y="223"/>
                      <a:pt x="777" y="350"/>
                      <a:pt x="644" y="428"/>
                    </a:cubicBezTo>
                    <a:cubicBezTo>
                      <a:pt x="511" y="506"/>
                      <a:pt x="438" y="545"/>
                      <a:pt x="266" y="576"/>
                    </a:cubicBezTo>
                    <a:cubicBezTo>
                      <a:pt x="94" y="607"/>
                      <a:pt x="0" y="393"/>
                      <a:pt x="59" y="297"/>
                    </a:cubicBezTo>
                    <a:cubicBezTo>
                      <a:pt x="119" y="200"/>
                      <a:pt x="151" y="200"/>
                      <a:pt x="252" y="16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0000">
                      <a:alpha val="100000"/>
                    </a:srgbClr>
                  </a:gs>
                  <a:gs pos="39999">
                    <a:srgbClr val="0A128C">
                      <a:alpha val="100000"/>
                    </a:srgbClr>
                  </a:gs>
                  <a:gs pos="70000">
                    <a:srgbClr val="181CC7">
                      <a:alpha val="100000"/>
                    </a:srgbClr>
                  </a:gs>
                  <a:gs pos="88000">
                    <a:srgbClr val="7005D4">
                      <a:alpha val="100000"/>
                    </a:srgbClr>
                  </a:gs>
                  <a:gs pos="100000">
                    <a:srgbClr val="8C3D91">
                      <a:alpha val="100000"/>
                    </a:srgbClr>
                  </a:gs>
                </a:gsLst>
                <a:path path="rect">
                  <a:fillToRect t="100000" r="100000"/>
                </a:path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grpSp>
            <p:nvGrpSpPr>
              <p:cNvPr id="6265" name="Group 6264"/>
              <p:cNvGrpSpPr>
                <a:grpSpLocks noChangeAspect="1"/>
              </p:cNvGrpSpPr>
              <p:nvPr/>
            </p:nvGrpSpPr>
            <p:grpSpPr>
              <a:xfrm rot="-2999901">
                <a:off x="2038" y="3600"/>
                <a:ext cx="494" cy="176"/>
                <a:chOff x="816" y="3696"/>
                <a:chExt cx="672" cy="240"/>
              </a:xfrm>
            </p:grpSpPr>
            <p:sp>
              <p:nvSpPr>
                <p:cNvPr id="6266" name="Oval 6265"/>
                <p:cNvSpPr>
                  <a:spLocks noChangeAspect="1"/>
                </p:cNvSpPr>
                <p:nvPr/>
              </p:nvSpPr>
              <p:spPr>
                <a:xfrm rot="790353">
                  <a:off x="816" y="3696"/>
                  <a:ext cx="288" cy="19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990000"/>
                    </a:gs>
                    <a:gs pos="50000">
                      <a:srgbClr val="FF0000"/>
                    </a:gs>
                    <a:gs pos="100000">
                      <a:srgbClr val="990000"/>
                    </a:gs>
                  </a:gsLst>
                  <a:lin ang="18900000" scaled="1"/>
                  <a:tileRect/>
                </a:gradFill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6267" name="Oval 6266"/>
                <p:cNvSpPr>
                  <a:spLocks noChangeAspect="1"/>
                </p:cNvSpPr>
                <p:nvPr/>
              </p:nvSpPr>
              <p:spPr>
                <a:xfrm>
                  <a:off x="1200" y="3744"/>
                  <a:ext cx="288" cy="19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990000"/>
                    </a:gs>
                    <a:gs pos="50000">
                      <a:srgbClr val="FF0000"/>
                    </a:gs>
                    <a:gs pos="100000">
                      <a:srgbClr val="990000"/>
                    </a:gs>
                  </a:gsLst>
                  <a:lin ang="18900000" scaled="1"/>
                  <a:tileRect/>
                </a:gradFill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6268" name="Oval 6267"/>
                <p:cNvSpPr>
                  <a:spLocks noChangeAspect="1"/>
                </p:cNvSpPr>
                <p:nvPr/>
              </p:nvSpPr>
              <p:spPr>
                <a:xfrm>
                  <a:off x="1056" y="3744"/>
                  <a:ext cx="192" cy="19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0000">
                        <a:gamma/>
                        <a:shade val="46275"/>
                        <a:invGamma/>
                      </a:srgbClr>
                    </a:gs>
                    <a:gs pos="50000">
                      <a:srgbClr val="FF0000"/>
                    </a:gs>
                    <a:gs pos="100000">
                      <a:srgbClr val="FF00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  <a:tileRect/>
                </a:gradFill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sp>
            <p:nvSpPr>
              <p:cNvPr id="6269" name="Freeform 6268"/>
              <p:cNvSpPr>
                <a:spLocks noChangeAspect="1"/>
              </p:cNvSpPr>
              <p:nvPr/>
            </p:nvSpPr>
            <p:spPr>
              <a:xfrm rot="6862018">
                <a:off x="1393" y="2218"/>
                <a:ext cx="313" cy="104"/>
              </a:xfrm>
              <a:custGeom>
                <a:avLst/>
                <a:gdLst/>
                <a:ahLst/>
                <a:cxnLst/>
                <a:pathLst>
                  <a:path w="496" h="165">
                    <a:moveTo>
                      <a:pt x="392" y="0"/>
                    </a:moveTo>
                    <a:cubicBezTo>
                      <a:pt x="496" y="64"/>
                      <a:pt x="472" y="124"/>
                      <a:pt x="432" y="132"/>
                    </a:cubicBezTo>
                    <a:cubicBezTo>
                      <a:pt x="392" y="140"/>
                      <a:pt x="394" y="89"/>
                      <a:pt x="377" y="94"/>
                    </a:cubicBezTo>
                    <a:cubicBezTo>
                      <a:pt x="385" y="158"/>
                      <a:pt x="345" y="163"/>
                      <a:pt x="331" y="163"/>
                    </a:cubicBezTo>
                    <a:cubicBezTo>
                      <a:pt x="317" y="163"/>
                      <a:pt x="295" y="153"/>
                      <a:pt x="293" y="94"/>
                    </a:cubicBezTo>
                    <a:cubicBezTo>
                      <a:pt x="290" y="155"/>
                      <a:pt x="255" y="164"/>
                      <a:pt x="239" y="165"/>
                    </a:cubicBezTo>
                    <a:cubicBezTo>
                      <a:pt x="224" y="165"/>
                      <a:pt x="203" y="155"/>
                      <a:pt x="203" y="91"/>
                    </a:cubicBezTo>
                    <a:cubicBezTo>
                      <a:pt x="203" y="153"/>
                      <a:pt x="167" y="162"/>
                      <a:pt x="152" y="160"/>
                    </a:cubicBezTo>
                    <a:cubicBezTo>
                      <a:pt x="137" y="160"/>
                      <a:pt x="120" y="144"/>
                      <a:pt x="113" y="89"/>
                    </a:cubicBezTo>
                    <a:cubicBezTo>
                      <a:pt x="111" y="150"/>
                      <a:pt x="64" y="164"/>
                      <a:pt x="32" y="140"/>
                    </a:cubicBezTo>
                    <a:cubicBezTo>
                      <a:pt x="0" y="116"/>
                      <a:pt x="12" y="40"/>
                      <a:pt x="80" y="4"/>
                    </a:cubicBezTo>
                    <a:cubicBezTo>
                      <a:pt x="240" y="44"/>
                      <a:pt x="268" y="28"/>
                      <a:pt x="392" y="0"/>
                    </a:cubicBezTo>
                    <a:close/>
                  </a:path>
                </a:pathLst>
              </a:custGeom>
              <a:pattFill prst="solidDmnd">
                <a:fgClr>
                  <a:srgbClr val="FF0000">
                    <a:alpha val="100000"/>
                  </a:srgbClr>
                </a:fgClr>
                <a:bgClr>
                  <a:srgbClr val="FFFF66">
                    <a:alpha val="100000"/>
                  </a:srgbClr>
                </a:bgClr>
              </a:patt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70" name="Freeform 6269"/>
              <p:cNvSpPr>
                <a:spLocks noChangeAspect="1"/>
              </p:cNvSpPr>
              <p:nvPr/>
            </p:nvSpPr>
            <p:spPr>
              <a:xfrm rot="-28001667" flipH="1">
                <a:off x="1802" y="2215"/>
                <a:ext cx="313" cy="110"/>
              </a:xfrm>
              <a:custGeom>
                <a:avLst/>
                <a:gdLst/>
                <a:ahLst/>
                <a:cxnLst/>
                <a:pathLst>
                  <a:path w="496" h="165">
                    <a:moveTo>
                      <a:pt x="392" y="0"/>
                    </a:moveTo>
                    <a:cubicBezTo>
                      <a:pt x="496" y="64"/>
                      <a:pt x="472" y="124"/>
                      <a:pt x="432" y="132"/>
                    </a:cubicBezTo>
                    <a:cubicBezTo>
                      <a:pt x="392" y="140"/>
                      <a:pt x="394" y="89"/>
                      <a:pt x="377" y="94"/>
                    </a:cubicBezTo>
                    <a:cubicBezTo>
                      <a:pt x="385" y="158"/>
                      <a:pt x="345" y="163"/>
                      <a:pt x="331" y="163"/>
                    </a:cubicBezTo>
                    <a:cubicBezTo>
                      <a:pt x="317" y="163"/>
                      <a:pt x="295" y="153"/>
                      <a:pt x="293" y="94"/>
                    </a:cubicBezTo>
                    <a:cubicBezTo>
                      <a:pt x="290" y="155"/>
                      <a:pt x="255" y="164"/>
                      <a:pt x="239" y="165"/>
                    </a:cubicBezTo>
                    <a:cubicBezTo>
                      <a:pt x="224" y="165"/>
                      <a:pt x="203" y="155"/>
                      <a:pt x="203" y="91"/>
                    </a:cubicBezTo>
                    <a:cubicBezTo>
                      <a:pt x="203" y="153"/>
                      <a:pt x="167" y="162"/>
                      <a:pt x="152" y="160"/>
                    </a:cubicBezTo>
                    <a:cubicBezTo>
                      <a:pt x="137" y="160"/>
                      <a:pt x="120" y="144"/>
                      <a:pt x="113" y="89"/>
                    </a:cubicBezTo>
                    <a:cubicBezTo>
                      <a:pt x="111" y="150"/>
                      <a:pt x="64" y="164"/>
                      <a:pt x="32" y="140"/>
                    </a:cubicBezTo>
                    <a:cubicBezTo>
                      <a:pt x="0" y="116"/>
                      <a:pt x="12" y="40"/>
                      <a:pt x="80" y="4"/>
                    </a:cubicBezTo>
                    <a:cubicBezTo>
                      <a:pt x="240" y="44"/>
                      <a:pt x="268" y="28"/>
                      <a:pt x="392" y="0"/>
                    </a:cubicBezTo>
                    <a:close/>
                  </a:path>
                </a:pathLst>
              </a:custGeom>
              <a:pattFill prst="solidDmnd">
                <a:fgClr>
                  <a:srgbClr val="FF0000">
                    <a:alpha val="100000"/>
                  </a:srgbClr>
                </a:fgClr>
                <a:bgClr>
                  <a:srgbClr val="FFFF66">
                    <a:alpha val="100000"/>
                  </a:srgbClr>
                </a:bgClr>
              </a:patt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71" name="Freeform 6270"/>
              <p:cNvSpPr>
                <a:spLocks noChangeAspect="1"/>
              </p:cNvSpPr>
              <p:nvPr/>
            </p:nvSpPr>
            <p:spPr>
              <a:xfrm>
                <a:off x="1575" y="2171"/>
                <a:ext cx="366" cy="133"/>
              </a:xfrm>
              <a:custGeom>
                <a:avLst/>
                <a:gdLst/>
                <a:ahLst/>
                <a:cxnLst/>
                <a:pathLst>
                  <a:path w="496" h="165">
                    <a:moveTo>
                      <a:pt x="392" y="0"/>
                    </a:moveTo>
                    <a:cubicBezTo>
                      <a:pt x="496" y="64"/>
                      <a:pt x="472" y="124"/>
                      <a:pt x="432" y="132"/>
                    </a:cubicBezTo>
                    <a:cubicBezTo>
                      <a:pt x="392" y="140"/>
                      <a:pt x="394" y="89"/>
                      <a:pt x="377" y="94"/>
                    </a:cubicBezTo>
                    <a:cubicBezTo>
                      <a:pt x="385" y="158"/>
                      <a:pt x="345" y="163"/>
                      <a:pt x="331" y="163"/>
                    </a:cubicBezTo>
                    <a:cubicBezTo>
                      <a:pt x="317" y="163"/>
                      <a:pt x="295" y="153"/>
                      <a:pt x="293" y="94"/>
                    </a:cubicBezTo>
                    <a:cubicBezTo>
                      <a:pt x="290" y="155"/>
                      <a:pt x="255" y="164"/>
                      <a:pt x="239" y="165"/>
                    </a:cubicBezTo>
                    <a:cubicBezTo>
                      <a:pt x="224" y="165"/>
                      <a:pt x="203" y="155"/>
                      <a:pt x="203" y="91"/>
                    </a:cubicBezTo>
                    <a:cubicBezTo>
                      <a:pt x="203" y="153"/>
                      <a:pt x="167" y="162"/>
                      <a:pt x="152" y="160"/>
                    </a:cubicBezTo>
                    <a:cubicBezTo>
                      <a:pt x="137" y="160"/>
                      <a:pt x="120" y="144"/>
                      <a:pt x="113" y="89"/>
                    </a:cubicBezTo>
                    <a:cubicBezTo>
                      <a:pt x="111" y="150"/>
                      <a:pt x="64" y="164"/>
                      <a:pt x="32" y="140"/>
                    </a:cubicBezTo>
                    <a:cubicBezTo>
                      <a:pt x="0" y="116"/>
                      <a:pt x="12" y="40"/>
                      <a:pt x="80" y="4"/>
                    </a:cubicBezTo>
                    <a:cubicBezTo>
                      <a:pt x="240" y="44"/>
                      <a:pt x="268" y="28"/>
                      <a:pt x="392" y="0"/>
                    </a:cubicBezTo>
                    <a:close/>
                  </a:path>
                </a:pathLst>
              </a:custGeom>
              <a:pattFill prst="solidDmnd">
                <a:fgClr>
                  <a:srgbClr val="FF0000">
                    <a:alpha val="100000"/>
                  </a:srgbClr>
                </a:fgClr>
                <a:bgClr>
                  <a:srgbClr val="FFFF66">
                    <a:alpha val="100000"/>
                  </a:srgbClr>
                </a:bgClr>
              </a:patt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6272" name="Freeform 6271"/>
            <p:cNvSpPr>
              <a:spLocks noChangeAspect="1"/>
            </p:cNvSpPr>
            <p:nvPr/>
          </p:nvSpPr>
          <p:spPr>
            <a:xfrm rot="733802">
              <a:off x="686" y="2297"/>
              <a:ext cx="1969" cy="851"/>
            </a:xfrm>
            <a:custGeom>
              <a:avLst/>
              <a:gdLst/>
              <a:ahLst/>
              <a:cxnLst/>
              <a:pathLst>
                <a:path w="2064" h="892">
                  <a:moveTo>
                    <a:pt x="1064" y="240"/>
                  </a:moveTo>
                  <a:cubicBezTo>
                    <a:pt x="884" y="48"/>
                    <a:pt x="795" y="28"/>
                    <a:pt x="618" y="92"/>
                  </a:cubicBezTo>
                  <a:cubicBezTo>
                    <a:pt x="441" y="156"/>
                    <a:pt x="246" y="398"/>
                    <a:pt x="0" y="626"/>
                  </a:cubicBezTo>
                  <a:cubicBezTo>
                    <a:pt x="294" y="698"/>
                    <a:pt x="340" y="794"/>
                    <a:pt x="468" y="818"/>
                  </a:cubicBezTo>
                  <a:cubicBezTo>
                    <a:pt x="596" y="842"/>
                    <a:pt x="677" y="759"/>
                    <a:pt x="768" y="770"/>
                  </a:cubicBezTo>
                  <a:cubicBezTo>
                    <a:pt x="859" y="781"/>
                    <a:pt x="926" y="876"/>
                    <a:pt x="1014" y="884"/>
                  </a:cubicBezTo>
                  <a:cubicBezTo>
                    <a:pt x="1102" y="892"/>
                    <a:pt x="1175" y="828"/>
                    <a:pt x="1296" y="818"/>
                  </a:cubicBezTo>
                  <a:cubicBezTo>
                    <a:pt x="1417" y="808"/>
                    <a:pt x="1611" y="877"/>
                    <a:pt x="1739" y="821"/>
                  </a:cubicBezTo>
                  <a:cubicBezTo>
                    <a:pt x="1867" y="765"/>
                    <a:pt x="1976" y="728"/>
                    <a:pt x="2064" y="482"/>
                  </a:cubicBezTo>
                  <a:cubicBezTo>
                    <a:pt x="1704" y="302"/>
                    <a:pt x="1556" y="108"/>
                    <a:pt x="1452" y="74"/>
                  </a:cubicBezTo>
                  <a:cubicBezTo>
                    <a:pt x="1348" y="40"/>
                    <a:pt x="1154" y="0"/>
                    <a:pt x="1064" y="240"/>
                  </a:cubicBezTo>
                  <a:close/>
                </a:path>
              </a:pathLst>
            </a:custGeom>
            <a:gradFill rotWithShape="0">
              <a:gsLst>
                <a:gs pos="0">
                  <a:srgbClr val="FFFF00">
                    <a:alpha val="100000"/>
                  </a:srgbClr>
                </a:gs>
                <a:gs pos="100000">
                  <a:srgbClr val="FF9900">
                    <a:alpha val="100000"/>
                  </a:srgbClr>
                </a:gs>
              </a:gsLst>
              <a:lin ang="2700000" scaled="1"/>
              <a:tileRect/>
            </a:gra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6273" name="Freeform 6272"/>
          <p:cNvSpPr>
            <a:spLocks noChangeAspect="1"/>
          </p:cNvSpPr>
          <p:nvPr/>
        </p:nvSpPr>
        <p:spPr>
          <a:xfrm rot="733802">
            <a:off x="2509838" y="3998913"/>
            <a:ext cx="212725" cy="258762"/>
          </a:xfrm>
          <a:custGeom>
            <a:avLst/>
            <a:gdLst/>
            <a:ahLst/>
            <a:cxnLst/>
            <a:pathLst>
              <a:path w="141" h="171">
                <a:moveTo>
                  <a:pt x="141" y="0"/>
                </a:moveTo>
                <a:lnTo>
                  <a:pt x="0" y="171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274" name="Freeform 6273"/>
          <p:cNvSpPr>
            <a:spLocks noChangeAspect="1"/>
          </p:cNvSpPr>
          <p:nvPr/>
        </p:nvSpPr>
        <p:spPr>
          <a:xfrm rot="733802">
            <a:off x="2598738" y="4019550"/>
            <a:ext cx="131762" cy="244475"/>
          </a:xfrm>
          <a:custGeom>
            <a:avLst/>
            <a:gdLst/>
            <a:ahLst/>
            <a:cxnLst/>
            <a:pathLst>
              <a:path w="87" h="162">
                <a:moveTo>
                  <a:pt x="87" y="0"/>
                </a:moveTo>
                <a:lnTo>
                  <a:pt x="0" y="162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275" name="Freeform 6274"/>
          <p:cNvSpPr>
            <a:spLocks noChangeAspect="1"/>
          </p:cNvSpPr>
          <p:nvPr/>
        </p:nvSpPr>
        <p:spPr>
          <a:xfrm rot="733802">
            <a:off x="2727325" y="4027488"/>
            <a:ext cx="73025" cy="230187"/>
          </a:xfrm>
          <a:custGeom>
            <a:avLst/>
            <a:gdLst/>
            <a:ahLst/>
            <a:cxnLst/>
            <a:pathLst>
              <a:path w="48" h="153">
                <a:moveTo>
                  <a:pt x="0" y="0"/>
                </a:moveTo>
                <a:lnTo>
                  <a:pt x="48" y="153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276" name="Freeform 6275"/>
          <p:cNvSpPr>
            <a:spLocks noChangeAspect="1"/>
          </p:cNvSpPr>
          <p:nvPr/>
        </p:nvSpPr>
        <p:spPr>
          <a:xfrm rot="791731">
            <a:off x="2716213" y="2986088"/>
            <a:ext cx="252412" cy="157162"/>
          </a:xfrm>
          <a:custGeom>
            <a:avLst/>
            <a:gdLst/>
            <a:ahLst/>
            <a:cxnLst/>
            <a:pathLst>
              <a:path w="305" h="189">
                <a:moveTo>
                  <a:pt x="0" y="102"/>
                </a:moveTo>
                <a:cubicBezTo>
                  <a:pt x="114" y="0"/>
                  <a:pt x="123" y="63"/>
                  <a:pt x="159" y="108"/>
                </a:cubicBezTo>
                <a:cubicBezTo>
                  <a:pt x="180" y="54"/>
                  <a:pt x="212" y="62"/>
                  <a:pt x="234" y="69"/>
                </a:cubicBezTo>
                <a:cubicBezTo>
                  <a:pt x="256" y="76"/>
                  <a:pt x="305" y="128"/>
                  <a:pt x="291" y="147"/>
                </a:cubicBezTo>
                <a:cubicBezTo>
                  <a:pt x="270" y="158"/>
                  <a:pt x="258" y="189"/>
                  <a:pt x="153" y="186"/>
                </a:cubicBezTo>
                <a:cubicBezTo>
                  <a:pt x="48" y="183"/>
                  <a:pt x="30" y="141"/>
                  <a:pt x="0" y="102"/>
                </a:cubicBezTo>
                <a:close/>
              </a:path>
            </a:pathLst>
          </a:custGeom>
          <a:solidFill>
            <a:srgbClr val="FF0000">
              <a:alpha val="100000"/>
            </a:srgbClr>
          </a:solidFill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277" name="Rectangle 6276"/>
          <p:cNvSpPr/>
          <p:nvPr/>
        </p:nvSpPr>
        <p:spPr>
          <a:xfrm>
            <a:off x="381000" y="152400"/>
            <a:ext cx="83820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b="1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pattFill prst="pct90">
                  <a:fgClr>
                    <a:srgbClr val="000099"/>
                  </a:fgClr>
                  <a:bgClr>
                    <a:srgbClr val="FFFFFF"/>
                  </a:bgClr>
                </a:pattFill>
                <a:latin typeface="Arial Rounded MT Bold" pitchFamily="34" charset="0"/>
                <a:ea typeface="Arial Rounded MT Bold" pitchFamily="34" charset="0"/>
              </a:rPr>
              <a:t>Sally has a yellow hat.</a:t>
            </a:r>
            <a:endParaRPr lang="en-US" sz="3600" b="1">
              <a:ln w="127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pattFill prst="pct90">
                <a:fgClr>
                  <a:srgbClr val="000099"/>
                </a:fgClr>
                <a:bgClr>
                  <a:srgbClr val="FFFFFF"/>
                </a:bgClr>
              </a:pattFill>
              <a:latin typeface="Arial Rounded MT Bold" pitchFamily="34" charset="0"/>
              <a:ea typeface="Arial Rounded MT Bold" pitchFamily="34" charset="0"/>
            </a:endParaRPr>
          </a:p>
        </p:txBody>
      </p:sp>
      <p:sp>
        <p:nvSpPr>
          <p:cNvPr id="6278" name="Rounded Rectangle 6277"/>
          <p:cNvSpPr/>
          <p:nvPr/>
        </p:nvSpPr>
        <p:spPr>
          <a:xfrm>
            <a:off x="5867400" y="1371600"/>
            <a:ext cx="2743200" cy="4876800"/>
          </a:xfrm>
          <a:prstGeom prst="roundRect">
            <a:avLst>
              <a:gd name="adj" fmla="val 16667"/>
            </a:avLst>
          </a:prstGeom>
          <a:solidFill>
            <a:srgbClr val="9ADFE6"/>
          </a:solidFill>
          <a:ln w="762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279" name="Oval 6278"/>
          <p:cNvSpPr>
            <a:spLocks noChangeAspect="1"/>
          </p:cNvSpPr>
          <p:nvPr/>
        </p:nvSpPr>
        <p:spPr>
          <a:xfrm>
            <a:off x="6019800" y="1828800"/>
            <a:ext cx="639763" cy="639763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6280" name="Oval 6279"/>
          <p:cNvSpPr>
            <a:spLocks noChangeAspect="1"/>
          </p:cNvSpPr>
          <p:nvPr/>
        </p:nvSpPr>
        <p:spPr>
          <a:xfrm>
            <a:off x="6904038" y="1828800"/>
            <a:ext cx="639762" cy="639763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6281" name="Oval 6280"/>
          <p:cNvSpPr>
            <a:spLocks noChangeAspect="1"/>
          </p:cNvSpPr>
          <p:nvPr/>
        </p:nvSpPr>
        <p:spPr>
          <a:xfrm>
            <a:off x="7772400" y="1828800"/>
            <a:ext cx="639763" cy="639763"/>
          </a:xfrm>
          <a:prstGeom prst="ellipse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6282" name="Oval 6281"/>
          <p:cNvSpPr>
            <a:spLocks noChangeAspect="1"/>
          </p:cNvSpPr>
          <p:nvPr/>
        </p:nvSpPr>
        <p:spPr>
          <a:xfrm>
            <a:off x="6019800" y="2667000"/>
            <a:ext cx="639763" cy="639763"/>
          </a:xfrm>
          <a:prstGeom prst="ellipse">
            <a:avLst/>
          </a:prstGeom>
          <a:solidFill>
            <a:schemeClr val="accent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6283" name="Oval 6282"/>
          <p:cNvSpPr>
            <a:spLocks noChangeAspect="1"/>
          </p:cNvSpPr>
          <p:nvPr/>
        </p:nvSpPr>
        <p:spPr>
          <a:xfrm>
            <a:off x="6934200" y="2667000"/>
            <a:ext cx="639763" cy="639763"/>
          </a:xfrm>
          <a:prstGeom prst="ellipse">
            <a:avLst/>
          </a:prstGeom>
          <a:solidFill>
            <a:srgbClr val="FF66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6284" name="Oval 6283"/>
          <p:cNvSpPr>
            <a:spLocks noChangeAspect="1"/>
          </p:cNvSpPr>
          <p:nvPr/>
        </p:nvSpPr>
        <p:spPr>
          <a:xfrm>
            <a:off x="7772400" y="2667000"/>
            <a:ext cx="639763" cy="639763"/>
          </a:xfrm>
          <a:prstGeom prst="ellipse">
            <a:avLst/>
          </a:prstGeom>
          <a:solidFill>
            <a:srgbClr val="8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6285" name="Oval 6284"/>
          <p:cNvSpPr>
            <a:spLocks noChangeAspect="1"/>
          </p:cNvSpPr>
          <p:nvPr/>
        </p:nvSpPr>
        <p:spPr>
          <a:xfrm>
            <a:off x="6019800" y="3581400"/>
            <a:ext cx="639763" cy="639763"/>
          </a:xfrm>
          <a:prstGeom prst="ellipse">
            <a:avLst/>
          </a:prstGeom>
          <a:solidFill>
            <a:srgbClr val="FF3399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6286" name="Oval 6285"/>
          <p:cNvSpPr>
            <a:spLocks noChangeAspect="1"/>
          </p:cNvSpPr>
          <p:nvPr/>
        </p:nvSpPr>
        <p:spPr>
          <a:xfrm>
            <a:off x="6934200" y="3581400"/>
            <a:ext cx="639763" cy="639763"/>
          </a:xfrm>
          <a:prstGeom prst="ellipse">
            <a:avLst/>
          </a:prstGeom>
          <a:solidFill>
            <a:srgbClr val="9933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6287" name="Oval 6286"/>
          <p:cNvSpPr>
            <a:spLocks noChangeAspect="1"/>
          </p:cNvSpPr>
          <p:nvPr/>
        </p:nvSpPr>
        <p:spPr>
          <a:xfrm>
            <a:off x="6019800" y="4419600"/>
            <a:ext cx="639763" cy="639763"/>
          </a:xfrm>
          <a:prstGeom prst="ellipse">
            <a:avLst/>
          </a:prstGeom>
          <a:solidFill>
            <a:schemeClr val="tx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6288" name="Oval 6287"/>
          <p:cNvSpPr>
            <a:spLocks noChangeAspect="1"/>
          </p:cNvSpPr>
          <p:nvPr/>
        </p:nvSpPr>
        <p:spPr>
          <a:xfrm>
            <a:off x="6934200" y="4419600"/>
            <a:ext cx="639763" cy="639763"/>
          </a:xfrm>
          <a:prstGeom prst="ellipse">
            <a:avLst/>
          </a:prstGeom>
          <a:solidFill>
            <a:schemeClr val="bg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6289" name="Oval 6288"/>
          <p:cNvSpPr>
            <a:spLocks noChangeAspect="1"/>
          </p:cNvSpPr>
          <p:nvPr/>
        </p:nvSpPr>
        <p:spPr>
          <a:xfrm>
            <a:off x="7772400" y="3581400"/>
            <a:ext cx="639763" cy="639763"/>
          </a:xfrm>
          <a:prstGeom prst="ellipse">
            <a:avLst/>
          </a:prstGeom>
          <a:solidFill>
            <a:srgbClr val="FFCC66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6290" name="Oval 6289"/>
          <p:cNvSpPr>
            <a:spLocks noChangeAspect="1"/>
          </p:cNvSpPr>
          <p:nvPr/>
        </p:nvSpPr>
        <p:spPr>
          <a:xfrm>
            <a:off x="7772400" y="4419600"/>
            <a:ext cx="639763" cy="639763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6291" name="Rounded Rectangle 6290"/>
          <p:cNvSpPr/>
          <p:nvPr/>
        </p:nvSpPr>
        <p:spPr>
          <a:xfrm>
            <a:off x="6200775" y="5410200"/>
            <a:ext cx="2057400" cy="533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sz="2800" b="1">
                <a:solidFill>
                  <a:srgbClr val="FF0000"/>
                </a:solidFill>
                <a:latin typeface="Arial Rounded MT Bold" pitchFamily="34" charset="0"/>
              </a:rPr>
              <a:t>CHOOSE</a:t>
            </a:r>
            <a:endParaRPr sz="2800" b="1">
              <a:solidFill>
                <a:srgbClr val="FF0000"/>
              </a:solidFill>
              <a:latin typeface="Arial Rounded MT Bold" pitchFamily="34" charset="0"/>
            </a:endParaRPr>
          </a:p>
        </p:txBody>
      </p:sp>
      <p:grpSp>
        <p:nvGrpSpPr>
          <p:cNvPr id="6292" name="Group 6291"/>
          <p:cNvGrpSpPr>
            <a:grpSpLocks noChangeAspect="1"/>
          </p:cNvGrpSpPr>
          <p:nvPr/>
        </p:nvGrpSpPr>
        <p:grpSpPr>
          <a:xfrm>
            <a:off x="463550" y="5532438"/>
            <a:ext cx="1060450" cy="944562"/>
            <a:chOff x="7209" y="7746"/>
            <a:chExt cx="1672" cy="1489"/>
          </a:xfrm>
        </p:grpSpPr>
        <p:grpSp>
          <p:nvGrpSpPr>
            <p:cNvPr id="6293" name="Group 6292"/>
            <p:cNvGrpSpPr>
              <a:grpSpLocks noChangeAspect="1"/>
            </p:cNvGrpSpPr>
            <p:nvPr/>
          </p:nvGrpSpPr>
          <p:grpSpPr>
            <a:xfrm>
              <a:off x="7209" y="7746"/>
              <a:ext cx="1672" cy="1489"/>
              <a:chOff x="7209" y="7746"/>
              <a:chExt cx="1672" cy="1489"/>
            </a:xfrm>
          </p:grpSpPr>
          <p:grpSp>
            <p:nvGrpSpPr>
              <p:cNvPr id="6294" name="Group 6293"/>
              <p:cNvGrpSpPr>
                <a:grpSpLocks noChangeAspect="1"/>
              </p:cNvGrpSpPr>
              <p:nvPr/>
            </p:nvGrpSpPr>
            <p:grpSpPr>
              <a:xfrm>
                <a:off x="7214" y="7746"/>
                <a:ext cx="1667" cy="1489"/>
                <a:chOff x="7214" y="7746"/>
                <a:chExt cx="1667" cy="1489"/>
              </a:xfrm>
            </p:grpSpPr>
            <p:grpSp>
              <p:nvGrpSpPr>
                <p:cNvPr id="6295" name="Group 6294"/>
                <p:cNvGrpSpPr>
                  <a:grpSpLocks noChangeAspect="1"/>
                </p:cNvGrpSpPr>
                <p:nvPr/>
              </p:nvGrpSpPr>
              <p:grpSpPr>
                <a:xfrm>
                  <a:off x="7214" y="7746"/>
                  <a:ext cx="1667" cy="1489"/>
                  <a:chOff x="7214" y="7746"/>
                  <a:chExt cx="1667" cy="1489"/>
                </a:xfrm>
              </p:grpSpPr>
              <p:sp>
                <p:nvSpPr>
                  <p:cNvPr id="6296" name="Freeform 6295"/>
                  <p:cNvSpPr>
                    <a:spLocks noChangeAspect="1"/>
                  </p:cNvSpPr>
                  <p:nvPr/>
                </p:nvSpPr>
                <p:spPr>
                  <a:xfrm>
                    <a:off x="7214" y="7818"/>
                    <a:ext cx="1667" cy="1417"/>
                  </a:xfrm>
                  <a:custGeom>
                    <a:avLst/>
                    <a:gdLst/>
                    <a:ahLst/>
                    <a:cxnLst/>
                    <a:pathLst>
                      <a:path w="1870" h="1590">
                        <a:moveTo>
                          <a:pt x="374" y="210"/>
                        </a:moveTo>
                        <a:cubicBezTo>
                          <a:pt x="312" y="330"/>
                          <a:pt x="0" y="540"/>
                          <a:pt x="0" y="750"/>
                        </a:cubicBezTo>
                        <a:cubicBezTo>
                          <a:pt x="0" y="960"/>
                          <a:pt x="125" y="1350"/>
                          <a:pt x="374" y="1470"/>
                        </a:cubicBezTo>
                        <a:cubicBezTo>
                          <a:pt x="623" y="1590"/>
                          <a:pt x="1247" y="1590"/>
                          <a:pt x="1496" y="1470"/>
                        </a:cubicBezTo>
                        <a:cubicBezTo>
                          <a:pt x="1745" y="1350"/>
                          <a:pt x="1870" y="960"/>
                          <a:pt x="1870" y="750"/>
                        </a:cubicBezTo>
                        <a:cubicBezTo>
                          <a:pt x="1870" y="540"/>
                          <a:pt x="1558" y="330"/>
                          <a:pt x="1496" y="210"/>
                        </a:cubicBezTo>
                        <a:cubicBezTo>
                          <a:pt x="1434" y="90"/>
                          <a:pt x="1683" y="60"/>
                          <a:pt x="1496" y="30"/>
                        </a:cubicBezTo>
                        <a:cubicBezTo>
                          <a:pt x="1309" y="0"/>
                          <a:pt x="561" y="0"/>
                          <a:pt x="374" y="30"/>
                        </a:cubicBezTo>
                        <a:cubicBezTo>
                          <a:pt x="187" y="60"/>
                          <a:pt x="436" y="90"/>
                          <a:pt x="374" y="210"/>
                        </a:cubicBezTo>
                        <a:close/>
                      </a:path>
                    </a:pathLst>
                  </a:custGeom>
                  <a:solidFill>
                    <a:srgbClr val="FF0000">
                      <a:alpha val="100000"/>
                    </a:srgbClr>
                  </a:solidFill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  <a:effectLst>
                    <a:outerShdw dist="53882" dir="8100000" algn="ctr" rotWithShape="0">
                      <a:srgbClr val="000000"/>
                    </a:outerShdw>
                  </a:effectLst>
                </p:spPr>
                <p:txBody>
                  <a:bodyPr/>
                  <a:p>
                    <a:endParaRPr lang="en-US"/>
                  </a:p>
                </p:txBody>
              </p:sp>
              <p:grpSp>
                <p:nvGrpSpPr>
                  <p:cNvPr id="6297" name="Group 6296"/>
                  <p:cNvGrpSpPr>
                    <a:grpSpLocks noChangeAspect="1"/>
                  </p:cNvGrpSpPr>
                  <p:nvPr/>
                </p:nvGrpSpPr>
                <p:grpSpPr>
                  <a:xfrm>
                    <a:off x="7492" y="7746"/>
                    <a:ext cx="1122" cy="228"/>
                    <a:chOff x="7492" y="7566"/>
                    <a:chExt cx="1122" cy="228"/>
                  </a:xfrm>
                </p:grpSpPr>
                <p:sp>
                  <p:nvSpPr>
                    <p:cNvPr id="6298" name="Oval 6297"/>
                    <p:cNvSpPr>
                      <a:spLocks noChangeAspect="1"/>
                    </p:cNvSpPr>
                    <p:nvPr/>
                  </p:nvSpPr>
                  <p:spPr>
                    <a:xfrm>
                      <a:off x="7492" y="7614"/>
                      <a:ext cx="1122" cy="180"/>
                    </a:xfrm>
                    <a:prstGeom prst="ellipse">
                      <a:avLst/>
                    </a:prstGeom>
                    <a:solidFill>
                      <a:schemeClr val="bg2"/>
                    </a:solidFill>
                    <a:ln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6299" name="Oval 6298"/>
                    <p:cNvSpPr>
                      <a:spLocks noChangeAspect="1"/>
                    </p:cNvSpPr>
                    <p:nvPr/>
                  </p:nvSpPr>
                  <p:spPr>
                    <a:xfrm>
                      <a:off x="7492" y="7566"/>
                      <a:ext cx="1122" cy="180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rgbClr val="CC6600"/>
                        </a:gs>
                        <a:gs pos="50000">
                          <a:srgbClr val="CC6600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CC6600"/>
                        </a:gs>
                      </a:gsLst>
                      <a:lin ang="5400000" scaled="1"/>
                      <a:tileRect/>
                    </a:gradFill>
                    <a:ln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6300" name="Oval 6299"/>
                <p:cNvSpPr>
                  <a:spLocks noChangeAspect="1"/>
                </p:cNvSpPr>
                <p:nvPr/>
              </p:nvSpPr>
              <p:spPr>
                <a:xfrm rot="-166828">
                  <a:off x="7678" y="8329"/>
                  <a:ext cx="935" cy="5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FFFF"/>
                    </a:gs>
                    <a:gs pos="50000">
                      <a:srgbClr val="FFFFFF"/>
                    </a:gs>
                    <a:gs pos="100000">
                      <a:srgbClr val="CCFFFF"/>
                    </a:gs>
                  </a:gsLst>
                  <a:lin ang="5400000" scaled="1"/>
                  <a:tileRect/>
                </a:gradFill>
                <a:ln w="1905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sp>
            <p:nvSpPr>
              <p:cNvPr id="6301" name="Freeform 6300"/>
              <p:cNvSpPr>
                <a:spLocks noChangeAspect="1"/>
              </p:cNvSpPr>
              <p:nvPr/>
            </p:nvSpPr>
            <p:spPr>
              <a:xfrm>
                <a:off x="7365" y="8229"/>
                <a:ext cx="129" cy="6"/>
              </a:xfrm>
              <a:custGeom>
                <a:avLst/>
                <a:gdLst/>
                <a:ahLst/>
                <a:cxnLst/>
                <a:pathLst>
                  <a:path w="129" h="6">
                    <a:moveTo>
                      <a:pt x="0" y="0"/>
                    </a:moveTo>
                    <a:cubicBezTo>
                      <a:pt x="47" y="5"/>
                      <a:pt x="77" y="6"/>
                      <a:pt x="129" y="6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6302" name="Freeform 6301"/>
              <p:cNvSpPr>
                <a:spLocks noChangeAspect="1"/>
              </p:cNvSpPr>
              <p:nvPr/>
            </p:nvSpPr>
            <p:spPr>
              <a:xfrm>
                <a:off x="7314" y="8283"/>
                <a:ext cx="147" cy="6"/>
              </a:xfrm>
              <a:custGeom>
                <a:avLst/>
                <a:gdLst/>
                <a:ahLst/>
                <a:cxnLst/>
                <a:pathLst>
                  <a:path w="147" h="6">
                    <a:moveTo>
                      <a:pt x="0" y="0"/>
                    </a:moveTo>
                    <a:cubicBezTo>
                      <a:pt x="52" y="2"/>
                      <a:pt x="95" y="6"/>
                      <a:pt x="147" y="6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303" name="Freeform 6302"/>
              <p:cNvSpPr>
                <a:spLocks noChangeAspect="1"/>
              </p:cNvSpPr>
              <p:nvPr/>
            </p:nvSpPr>
            <p:spPr>
              <a:xfrm>
                <a:off x="7254" y="8373"/>
                <a:ext cx="81" cy="1"/>
              </a:xfrm>
              <a:custGeom>
                <a:avLst/>
                <a:gdLst/>
                <a:ahLst/>
                <a:cxnLst/>
                <a:pathLst>
                  <a:path w="81" h="1">
                    <a:moveTo>
                      <a:pt x="0" y="0"/>
                    </a:moveTo>
                    <a:cubicBezTo>
                      <a:pt x="27" y="0"/>
                      <a:pt x="54" y="0"/>
                      <a:pt x="81" y="0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304" name="Freeform 6303"/>
              <p:cNvSpPr>
                <a:spLocks noChangeAspect="1"/>
              </p:cNvSpPr>
              <p:nvPr/>
            </p:nvSpPr>
            <p:spPr>
              <a:xfrm>
                <a:off x="7233" y="8436"/>
                <a:ext cx="72" cy="1"/>
              </a:xfrm>
              <a:custGeom>
                <a:avLst/>
                <a:gdLst/>
                <a:ahLst/>
                <a:cxnLst/>
                <a:pathLst>
                  <a:path w="72" h="1">
                    <a:moveTo>
                      <a:pt x="0" y="0"/>
                    </a:moveTo>
                    <a:cubicBezTo>
                      <a:pt x="24" y="0"/>
                      <a:pt x="48" y="0"/>
                      <a:pt x="72" y="0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305" name="Freeform 6304"/>
              <p:cNvSpPr>
                <a:spLocks noChangeAspect="1"/>
              </p:cNvSpPr>
              <p:nvPr/>
            </p:nvSpPr>
            <p:spPr>
              <a:xfrm>
                <a:off x="7218" y="8487"/>
                <a:ext cx="159" cy="33"/>
              </a:xfrm>
              <a:custGeom>
                <a:avLst/>
                <a:gdLst/>
                <a:ahLst/>
                <a:cxnLst/>
                <a:pathLst>
                  <a:path w="159" h="33">
                    <a:moveTo>
                      <a:pt x="0" y="0"/>
                    </a:moveTo>
                    <a:cubicBezTo>
                      <a:pt x="17" y="9"/>
                      <a:pt x="32" y="19"/>
                      <a:pt x="51" y="24"/>
                    </a:cubicBezTo>
                    <a:cubicBezTo>
                      <a:pt x="66" y="28"/>
                      <a:pt x="96" y="33"/>
                      <a:pt x="96" y="33"/>
                    </a:cubicBezTo>
                    <a:cubicBezTo>
                      <a:pt x="114" y="32"/>
                      <a:pt x="132" y="33"/>
                      <a:pt x="150" y="30"/>
                    </a:cubicBezTo>
                    <a:cubicBezTo>
                      <a:pt x="154" y="29"/>
                      <a:pt x="159" y="24"/>
                      <a:pt x="159" y="24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6306" name="Freeform 6305"/>
              <p:cNvSpPr>
                <a:spLocks noChangeAspect="1"/>
              </p:cNvSpPr>
              <p:nvPr/>
            </p:nvSpPr>
            <p:spPr>
              <a:xfrm>
                <a:off x="7218" y="8493"/>
                <a:ext cx="147" cy="66"/>
              </a:xfrm>
              <a:custGeom>
                <a:avLst/>
                <a:gdLst/>
                <a:ahLst/>
                <a:cxnLst/>
                <a:pathLst>
                  <a:path w="147" h="66">
                    <a:moveTo>
                      <a:pt x="0" y="0"/>
                    </a:moveTo>
                    <a:cubicBezTo>
                      <a:pt x="11" y="66"/>
                      <a:pt x="99" y="54"/>
                      <a:pt x="147" y="54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307" name="Freeform 6306"/>
              <p:cNvSpPr>
                <a:spLocks noChangeAspect="1"/>
              </p:cNvSpPr>
              <p:nvPr/>
            </p:nvSpPr>
            <p:spPr>
              <a:xfrm>
                <a:off x="7209" y="8601"/>
                <a:ext cx="99" cy="27"/>
              </a:xfrm>
              <a:custGeom>
                <a:avLst/>
                <a:gdLst/>
                <a:ahLst/>
                <a:cxnLst/>
                <a:pathLst>
                  <a:path w="99" h="27">
                    <a:moveTo>
                      <a:pt x="0" y="0"/>
                    </a:moveTo>
                    <a:cubicBezTo>
                      <a:pt x="36" y="27"/>
                      <a:pt x="40" y="18"/>
                      <a:pt x="99" y="18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308" name="Freeform 6307"/>
              <p:cNvSpPr>
                <a:spLocks noChangeAspect="1"/>
              </p:cNvSpPr>
              <p:nvPr/>
            </p:nvSpPr>
            <p:spPr>
              <a:xfrm>
                <a:off x="7221" y="8544"/>
                <a:ext cx="132" cy="46"/>
              </a:xfrm>
              <a:custGeom>
                <a:avLst/>
                <a:gdLst/>
                <a:ahLst/>
                <a:cxnLst/>
                <a:pathLst>
                  <a:path w="132" h="46">
                    <a:moveTo>
                      <a:pt x="0" y="0"/>
                    </a:moveTo>
                    <a:cubicBezTo>
                      <a:pt x="46" y="46"/>
                      <a:pt x="51" y="33"/>
                      <a:pt x="132" y="33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6309" name="Freeform 6308"/>
              <p:cNvSpPr>
                <a:spLocks noChangeAspect="1"/>
              </p:cNvSpPr>
              <p:nvPr/>
            </p:nvSpPr>
            <p:spPr>
              <a:xfrm>
                <a:off x="7236" y="8628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6310" name="Freeform 6309"/>
              <p:cNvSpPr>
                <a:spLocks noChangeAspect="1"/>
              </p:cNvSpPr>
              <p:nvPr/>
            </p:nvSpPr>
            <p:spPr>
              <a:xfrm>
                <a:off x="7233" y="8679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311" name="Freeform 6310"/>
              <p:cNvSpPr>
                <a:spLocks noChangeAspect="1"/>
              </p:cNvSpPr>
              <p:nvPr/>
            </p:nvSpPr>
            <p:spPr>
              <a:xfrm>
                <a:off x="7266" y="8787"/>
                <a:ext cx="99" cy="27"/>
              </a:xfrm>
              <a:custGeom>
                <a:avLst/>
                <a:gdLst/>
                <a:ahLst/>
                <a:cxnLst/>
                <a:pathLst>
                  <a:path w="99" h="27">
                    <a:moveTo>
                      <a:pt x="0" y="0"/>
                    </a:moveTo>
                    <a:cubicBezTo>
                      <a:pt x="36" y="27"/>
                      <a:pt x="40" y="18"/>
                      <a:pt x="99" y="18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6312" name="Freeform 6311"/>
              <p:cNvSpPr>
                <a:spLocks noChangeAspect="1"/>
              </p:cNvSpPr>
              <p:nvPr/>
            </p:nvSpPr>
            <p:spPr>
              <a:xfrm>
                <a:off x="7293" y="8814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313" name="Freeform 6312"/>
              <p:cNvSpPr>
                <a:spLocks noChangeAspect="1"/>
              </p:cNvSpPr>
              <p:nvPr/>
            </p:nvSpPr>
            <p:spPr>
              <a:xfrm>
                <a:off x="7290" y="8865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6314" name="Freeform 6313"/>
              <p:cNvSpPr>
                <a:spLocks noChangeAspect="1"/>
              </p:cNvSpPr>
              <p:nvPr/>
            </p:nvSpPr>
            <p:spPr>
              <a:xfrm>
                <a:off x="7338" y="8936"/>
                <a:ext cx="99" cy="27"/>
              </a:xfrm>
              <a:custGeom>
                <a:avLst/>
                <a:gdLst/>
                <a:ahLst/>
                <a:cxnLst/>
                <a:pathLst>
                  <a:path w="99" h="27">
                    <a:moveTo>
                      <a:pt x="0" y="0"/>
                    </a:moveTo>
                    <a:cubicBezTo>
                      <a:pt x="36" y="27"/>
                      <a:pt x="40" y="18"/>
                      <a:pt x="99" y="18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315" name="Freeform 6314"/>
              <p:cNvSpPr>
                <a:spLocks noChangeAspect="1"/>
              </p:cNvSpPr>
              <p:nvPr/>
            </p:nvSpPr>
            <p:spPr>
              <a:xfrm>
                <a:off x="7365" y="8963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6316" name="Freeform 6315"/>
              <p:cNvSpPr>
                <a:spLocks noChangeAspect="1"/>
              </p:cNvSpPr>
              <p:nvPr/>
            </p:nvSpPr>
            <p:spPr>
              <a:xfrm>
                <a:off x="7362" y="9014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6317" name="Freeform 6316"/>
            <p:cNvSpPr>
              <a:spLocks noChangeAspect="1"/>
            </p:cNvSpPr>
            <p:nvPr/>
          </p:nvSpPr>
          <p:spPr>
            <a:xfrm>
              <a:off x="7532" y="8036"/>
              <a:ext cx="99" cy="27"/>
            </a:xfrm>
            <a:custGeom>
              <a:avLst/>
              <a:gdLst/>
              <a:ahLst/>
              <a:cxnLst/>
              <a:pathLst>
                <a:path w="99" h="27">
                  <a:moveTo>
                    <a:pt x="0" y="0"/>
                  </a:moveTo>
                  <a:cubicBezTo>
                    <a:pt x="36" y="27"/>
                    <a:pt x="40" y="18"/>
                    <a:pt x="99" y="18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318" name="Freeform 6317"/>
            <p:cNvSpPr>
              <a:spLocks noChangeAspect="1"/>
            </p:cNvSpPr>
            <p:nvPr/>
          </p:nvSpPr>
          <p:spPr>
            <a:xfrm>
              <a:off x="7492" y="8063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319" name="Freeform 6318"/>
            <p:cNvSpPr>
              <a:spLocks noChangeAspect="1"/>
            </p:cNvSpPr>
            <p:nvPr/>
          </p:nvSpPr>
          <p:spPr>
            <a:xfrm>
              <a:off x="7459" y="8090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  <a:effectLst>
              <a:outerShdw dist="35921" dir="2699999" algn="ctr" rotWithShape="0">
                <a:srgbClr val="000000"/>
              </a:outerShdw>
            </a:effectLst>
          </p:spPr>
          <p:txBody>
            <a:bodyPr/>
            <a:p>
              <a:endParaRPr lang="en-US"/>
            </a:p>
          </p:txBody>
        </p:sp>
        <p:sp>
          <p:nvSpPr>
            <p:cNvPr id="6320" name="Freeform 6319"/>
            <p:cNvSpPr>
              <a:spLocks noChangeAspect="1"/>
            </p:cNvSpPr>
            <p:nvPr/>
          </p:nvSpPr>
          <p:spPr>
            <a:xfrm>
              <a:off x="7516" y="7974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  <a:effectLst>
              <a:outerShdw dist="35921" dir="2699999" algn="ctr" rotWithShape="0">
                <a:srgbClr val="000000"/>
              </a:outerShdw>
            </a:effectLst>
          </p:spPr>
          <p:txBody>
            <a:bodyPr/>
            <a:p>
              <a:endParaRPr lang="en-US"/>
            </a:p>
          </p:txBody>
        </p:sp>
        <p:sp>
          <p:nvSpPr>
            <p:cNvPr id="6321" name="Freeform 6320"/>
            <p:cNvSpPr>
              <a:spLocks noChangeAspect="1"/>
            </p:cNvSpPr>
            <p:nvPr/>
          </p:nvSpPr>
          <p:spPr>
            <a:xfrm>
              <a:off x="7332" y="8232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  <a:effectLst>
              <a:outerShdw dist="35921" dir="2699999" algn="ctr" rotWithShape="0">
                <a:srgbClr val="000000"/>
              </a:outerShdw>
            </a:effectLst>
          </p:spPr>
          <p:txBody>
            <a:bodyPr/>
            <a:p>
              <a:endParaRPr lang="en-US"/>
            </a:p>
          </p:txBody>
        </p:sp>
      </p:grpSp>
      <p:sp>
        <p:nvSpPr>
          <p:cNvPr id="6322" name="Freeform 6321"/>
          <p:cNvSpPr>
            <a:spLocks noChangeAspect="1"/>
          </p:cNvSpPr>
          <p:nvPr/>
        </p:nvSpPr>
        <p:spPr>
          <a:xfrm>
            <a:off x="4959350" y="6324600"/>
            <a:ext cx="755650" cy="215900"/>
          </a:xfrm>
          <a:custGeom>
            <a:avLst/>
            <a:gdLst/>
            <a:ahLst/>
            <a:cxnLst/>
            <a:pathLst>
              <a:path w="630" h="538">
                <a:moveTo>
                  <a:pt x="370" y="0"/>
                </a:moveTo>
                <a:cubicBezTo>
                  <a:pt x="323" y="3"/>
                  <a:pt x="276" y="2"/>
                  <a:pt x="230" y="10"/>
                </a:cubicBezTo>
                <a:cubicBezTo>
                  <a:pt x="183" y="18"/>
                  <a:pt x="189" y="76"/>
                  <a:pt x="170" y="90"/>
                </a:cubicBezTo>
                <a:cubicBezTo>
                  <a:pt x="142" y="110"/>
                  <a:pt x="76" y="121"/>
                  <a:pt x="40" y="130"/>
                </a:cubicBezTo>
                <a:cubicBezTo>
                  <a:pt x="33" y="140"/>
                  <a:pt x="25" y="149"/>
                  <a:pt x="20" y="160"/>
                </a:cubicBezTo>
                <a:cubicBezTo>
                  <a:pt x="11" y="179"/>
                  <a:pt x="0" y="220"/>
                  <a:pt x="0" y="220"/>
                </a:cubicBezTo>
                <a:cubicBezTo>
                  <a:pt x="9" y="275"/>
                  <a:pt x="6" y="302"/>
                  <a:pt x="60" y="320"/>
                </a:cubicBezTo>
                <a:cubicBezTo>
                  <a:pt x="70" y="389"/>
                  <a:pt x="79" y="446"/>
                  <a:pt x="140" y="490"/>
                </a:cubicBezTo>
                <a:cubicBezTo>
                  <a:pt x="162" y="506"/>
                  <a:pt x="188" y="515"/>
                  <a:pt x="210" y="530"/>
                </a:cubicBezTo>
                <a:cubicBezTo>
                  <a:pt x="361" y="516"/>
                  <a:pt x="292" y="538"/>
                  <a:pt x="370" y="460"/>
                </a:cubicBezTo>
                <a:cubicBezTo>
                  <a:pt x="373" y="433"/>
                  <a:pt x="358" y="395"/>
                  <a:pt x="380" y="380"/>
                </a:cubicBezTo>
                <a:cubicBezTo>
                  <a:pt x="421" y="351"/>
                  <a:pt x="482" y="376"/>
                  <a:pt x="530" y="360"/>
                </a:cubicBezTo>
                <a:cubicBezTo>
                  <a:pt x="570" y="320"/>
                  <a:pt x="598" y="268"/>
                  <a:pt x="630" y="220"/>
                </a:cubicBezTo>
                <a:cubicBezTo>
                  <a:pt x="585" y="205"/>
                  <a:pt x="535" y="215"/>
                  <a:pt x="490" y="200"/>
                </a:cubicBezTo>
                <a:cubicBezTo>
                  <a:pt x="480" y="197"/>
                  <a:pt x="483" y="180"/>
                  <a:pt x="480" y="170"/>
                </a:cubicBezTo>
                <a:cubicBezTo>
                  <a:pt x="463" y="101"/>
                  <a:pt x="483" y="139"/>
                  <a:pt x="450" y="90"/>
                </a:cubicBezTo>
                <a:cubicBezTo>
                  <a:pt x="427" y="93"/>
                  <a:pt x="402" y="108"/>
                  <a:pt x="380" y="100"/>
                </a:cubicBezTo>
                <a:cubicBezTo>
                  <a:pt x="322" y="78"/>
                  <a:pt x="398" y="41"/>
                  <a:pt x="400" y="40"/>
                </a:cubicBezTo>
                <a:cubicBezTo>
                  <a:pt x="361" y="27"/>
                  <a:pt x="370" y="41"/>
                  <a:pt x="370" y="0"/>
                </a:cubicBezTo>
                <a:close/>
              </a:path>
            </a:pathLst>
          </a:custGeom>
          <a:solidFill>
            <a:srgbClr val="FF0000">
              <a:alpha val="100000"/>
            </a:srgbClr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6323" name="Group 6322"/>
          <p:cNvGrpSpPr/>
          <p:nvPr/>
        </p:nvGrpSpPr>
        <p:grpSpPr>
          <a:xfrm>
            <a:off x="5105400" y="1752600"/>
            <a:ext cx="665163" cy="4397375"/>
            <a:chOff x="3216" y="1104"/>
            <a:chExt cx="419" cy="2770"/>
          </a:xfrm>
        </p:grpSpPr>
        <p:grpSp>
          <p:nvGrpSpPr>
            <p:cNvPr id="6324" name="Group 6323"/>
            <p:cNvGrpSpPr>
              <a:grpSpLocks noChangeAspect="1"/>
            </p:cNvGrpSpPr>
            <p:nvPr/>
          </p:nvGrpSpPr>
          <p:grpSpPr>
            <a:xfrm rot="-27362900">
              <a:off x="1998" y="2322"/>
              <a:ext cx="2770" cy="334"/>
              <a:chOff x="5593" y="8617"/>
              <a:chExt cx="3021" cy="365"/>
            </a:xfrm>
          </p:grpSpPr>
          <p:sp>
            <p:nvSpPr>
              <p:cNvPr id="6325" name="Freeform 6324"/>
              <p:cNvSpPr>
                <a:spLocks noChangeAspect="1"/>
              </p:cNvSpPr>
              <p:nvPr/>
            </p:nvSpPr>
            <p:spPr>
              <a:xfrm>
                <a:off x="5593" y="8617"/>
                <a:ext cx="572" cy="365"/>
              </a:xfrm>
              <a:custGeom>
                <a:avLst/>
                <a:gdLst/>
                <a:ahLst/>
                <a:cxnLst/>
                <a:pathLst>
                  <a:path w="572" h="365">
                    <a:moveTo>
                      <a:pt x="562" y="173"/>
                    </a:moveTo>
                    <a:cubicBezTo>
                      <a:pt x="533" y="131"/>
                      <a:pt x="450" y="65"/>
                      <a:pt x="388" y="39"/>
                    </a:cubicBezTo>
                    <a:cubicBezTo>
                      <a:pt x="325" y="13"/>
                      <a:pt x="244" y="0"/>
                      <a:pt x="187" y="15"/>
                    </a:cubicBezTo>
                    <a:cubicBezTo>
                      <a:pt x="130" y="31"/>
                      <a:pt x="72" y="89"/>
                      <a:pt x="45" y="134"/>
                    </a:cubicBezTo>
                    <a:cubicBezTo>
                      <a:pt x="18" y="178"/>
                      <a:pt x="0" y="267"/>
                      <a:pt x="21" y="287"/>
                    </a:cubicBezTo>
                    <a:cubicBezTo>
                      <a:pt x="43" y="307"/>
                      <a:pt x="131" y="249"/>
                      <a:pt x="175" y="252"/>
                    </a:cubicBezTo>
                    <a:cubicBezTo>
                      <a:pt x="219" y="254"/>
                      <a:pt x="251" y="287"/>
                      <a:pt x="281" y="304"/>
                    </a:cubicBezTo>
                    <a:cubicBezTo>
                      <a:pt x="312" y="320"/>
                      <a:pt x="337" y="340"/>
                      <a:pt x="359" y="350"/>
                    </a:cubicBezTo>
                    <a:cubicBezTo>
                      <a:pt x="382" y="359"/>
                      <a:pt x="398" y="365"/>
                      <a:pt x="420" y="364"/>
                    </a:cubicBezTo>
                    <a:cubicBezTo>
                      <a:pt x="442" y="363"/>
                      <a:pt x="468" y="365"/>
                      <a:pt x="491" y="344"/>
                    </a:cubicBezTo>
                    <a:cubicBezTo>
                      <a:pt x="514" y="323"/>
                      <a:pt x="548" y="267"/>
                      <a:pt x="560" y="239"/>
                    </a:cubicBezTo>
                    <a:cubicBezTo>
                      <a:pt x="572" y="211"/>
                      <a:pt x="562" y="187"/>
                      <a:pt x="562" y="173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969696">
                      <a:alpha val="100000"/>
                    </a:srgbClr>
                  </a:gs>
                  <a:gs pos="100000">
                    <a:schemeClr val="tx1">
                      <a:alpha val="100000"/>
                    </a:schemeClr>
                  </a:gs>
                </a:gsLst>
                <a:path path="rect">
                  <a:fillToRect l="100000" b="100000"/>
                </a:path>
                <a:tileRect/>
              </a:gradFill>
              <a:ln w="2857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grpSp>
            <p:nvGrpSpPr>
              <p:cNvPr id="6326" name="Group 6325"/>
              <p:cNvGrpSpPr>
                <a:grpSpLocks noChangeAspect="1"/>
              </p:cNvGrpSpPr>
              <p:nvPr/>
            </p:nvGrpSpPr>
            <p:grpSpPr>
              <a:xfrm>
                <a:off x="6123" y="8704"/>
                <a:ext cx="2491" cy="238"/>
                <a:chOff x="5799" y="8704"/>
                <a:chExt cx="2491" cy="238"/>
              </a:xfrm>
            </p:grpSpPr>
            <p:sp>
              <p:nvSpPr>
                <p:cNvPr id="6327" name="Freeform 6326"/>
                <p:cNvSpPr>
                  <a:spLocks noChangeAspect="1"/>
                </p:cNvSpPr>
                <p:nvPr/>
              </p:nvSpPr>
              <p:spPr>
                <a:xfrm rot="-183170">
                  <a:off x="6233" y="8708"/>
                  <a:ext cx="2057" cy="125"/>
                </a:xfrm>
                <a:custGeom>
                  <a:avLst/>
                  <a:gdLst/>
                  <a:ahLst/>
                  <a:cxnLst/>
                  <a:pathLst>
                    <a:path w="2057" h="180">
                      <a:moveTo>
                        <a:pt x="0" y="180"/>
                      </a:moveTo>
                      <a:lnTo>
                        <a:pt x="0" y="0"/>
                      </a:lnTo>
                      <a:lnTo>
                        <a:pt x="2057" y="180"/>
                      </a:lnTo>
                      <a:lnTo>
                        <a:pt x="0" y="180"/>
                      </a:lnTo>
                      <a:close/>
                    </a:path>
                  </a:pathLst>
                </a:custGeom>
                <a:solidFill>
                  <a:srgbClr val="CC6600">
                    <a:alpha val="100000"/>
                  </a:srgbClr>
                </a:solidFill>
                <a:ln w="2857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6328" name="Rounded Rectangle 6327"/>
                <p:cNvSpPr>
                  <a:spLocks noChangeAspect="1"/>
                </p:cNvSpPr>
                <p:nvPr/>
              </p:nvSpPr>
              <p:spPr>
                <a:xfrm rot="-79431">
                  <a:off x="5950" y="8733"/>
                  <a:ext cx="374" cy="180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CC66"/>
                </a:solidFill>
                <a:ln w="2857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6329" name="Flowchart: Terminator 6328"/>
                <p:cNvSpPr>
                  <a:spLocks noChangeAspect="1"/>
                </p:cNvSpPr>
                <p:nvPr/>
              </p:nvSpPr>
              <p:spPr>
                <a:xfrm>
                  <a:off x="5799" y="8704"/>
                  <a:ext cx="187" cy="238"/>
                </a:xfrm>
                <a:prstGeom prst="flowChartTerminator">
                  <a:avLst/>
                </a:prstGeom>
                <a:solidFill>
                  <a:srgbClr val="FFCC00"/>
                </a:solidFill>
                <a:ln w="28575" cap="flat" cmpd="sng">
                  <a:solidFill>
                    <a:srgbClr val="000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</p:grpSp>
        <p:sp>
          <p:nvSpPr>
            <p:cNvPr id="6330" name="Freeform 6329"/>
            <p:cNvSpPr/>
            <p:nvPr/>
          </p:nvSpPr>
          <p:spPr>
            <a:xfrm>
              <a:off x="3407" y="3609"/>
              <a:ext cx="228" cy="252"/>
            </a:xfrm>
            <a:custGeom>
              <a:avLst/>
              <a:gdLst/>
              <a:ahLst/>
              <a:cxnLst/>
              <a:pathLst>
                <a:path w="228" h="252">
                  <a:moveTo>
                    <a:pt x="180" y="42"/>
                  </a:moveTo>
                  <a:cubicBezTo>
                    <a:pt x="178" y="48"/>
                    <a:pt x="177" y="53"/>
                    <a:pt x="171" y="57"/>
                  </a:cubicBezTo>
                  <a:cubicBezTo>
                    <a:pt x="156" y="94"/>
                    <a:pt x="171" y="125"/>
                    <a:pt x="193" y="152"/>
                  </a:cubicBezTo>
                  <a:cubicBezTo>
                    <a:pt x="196" y="162"/>
                    <a:pt x="200" y="168"/>
                    <a:pt x="204" y="177"/>
                  </a:cubicBezTo>
                  <a:cubicBezTo>
                    <a:pt x="207" y="191"/>
                    <a:pt x="228" y="225"/>
                    <a:pt x="211" y="234"/>
                  </a:cubicBezTo>
                  <a:cubicBezTo>
                    <a:pt x="194" y="243"/>
                    <a:pt x="198" y="252"/>
                    <a:pt x="99" y="233"/>
                  </a:cubicBezTo>
                  <a:cubicBezTo>
                    <a:pt x="0" y="214"/>
                    <a:pt x="80" y="220"/>
                    <a:pt x="70" y="218"/>
                  </a:cubicBezTo>
                  <a:cubicBezTo>
                    <a:pt x="55" y="210"/>
                    <a:pt x="41" y="198"/>
                    <a:pt x="25" y="192"/>
                  </a:cubicBezTo>
                  <a:cubicBezTo>
                    <a:pt x="22" y="185"/>
                    <a:pt x="20" y="180"/>
                    <a:pt x="13" y="176"/>
                  </a:cubicBezTo>
                  <a:cubicBezTo>
                    <a:pt x="12" y="169"/>
                    <a:pt x="9" y="163"/>
                    <a:pt x="18" y="161"/>
                  </a:cubicBezTo>
                  <a:cubicBezTo>
                    <a:pt x="20" y="146"/>
                    <a:pt x="23" y="159"/>
                    <a:pt x="36" y="162"/>
                  </a:cubicBezTo>
                  <a:cubicBezTo>
                    <a:pt x="54" y="171"/>
                    <a:pt x="45" y="144"/>
                    <a:pt x="48" y="132"/>
                  </a:cubicBezTo>
                  <a:cubicBezTo>
                    <a:pt x="48" y="131"/>
                    <a:pt x="64" y="120"/>
                    <a:pt x="66" y="119"/>
                  </a:cubicBezTo>
                  <a:cubicBezTo>
                    <a:pt x="70" y="125"/>
                    <a:pt x="71" y="128"/>
                    <a:pt x="78" y="131"/>
                  </a:cubicBezTo>
                  <a:cubicBezTo>
                    <a:pt x="101" y="126"/>
                    <a:pt x="105" y="130"/>
                    <a:pt x="111" y="111"/>
                  </a:cubicBezTo>
                  <a:cubicBezTo>
                    <a:pt x="112" y="80"/>
                    <a:pt x="103" y="74"/>
                    <a:pt x="120" y="60"/>
                  </a:cubicBezTo>
                  <a:cubicBezTo>
                    <a:pt x="121" y="53"/>
                    <a:pt x="126" y="41"/>
                    <a:pt x="126" y="41"/>
                  </a:cubicBezTo>
                  <a:cubicBezTo>
                    <a:pt x="127" y="33"/>
                    <a:pt x="129" y="23"/>
                    <a:pt x="136" y="18"/>
                  </a:cubicBezTo>
                  <a:cubicBezTo>
                    <a:pt x="141" y="26"/>
                    <a:pt x="141" y="32"/>
                    <a:pt x="142" y="41"/>
                  </a:cubicBezTo>
                  <a:cubicBezTo>
                    <a:pt x="152" y="37"/>
                    <a:pt x="151" y="34"/>
                    <a:pt x="157" y="26"/>
                  </a:cubicBezTo>
                  <a:cubicBezTo>
                    <a:pt x="159" y="17"/>
                    <a:pt x="159" y="13"/>
                    <a:pt x="168" y="11"/>
                  </a:cubicBezTo>
                  <a:cubicBezTo>
                    <a:pt x="169" y="10"/>
                    <a:pt x="180" y="0"/>
                    <a:pt x="181" y="0"/>
                  </a:cubicBezTo>
                  <a:cubicBezTo>
                    <a:pt x="183" y="0"/>
                    <a:pt x="179" y="3"/>
                    <a:pt x="178" y="5"/>
                  </a:cubicBezTo>
                  <a:cubicBezTo>
                    <a:pt x="169" y="18"/>
                    <a:pt x="173" y="9"/>
                    <a:pt x="169" y="18"/>
                  </a:cubicBezTo>
                  <a:cubicBezTo>
                    <a:pt x="171" y="44"/>
                    <a:pt x="163" y="40"/>
                    <a:pt x="180" y="42"/>
                  </a:cubicBezTo>
                  <a:close/>
                </a:path>
              </a:pathLst>
            </a:custGeom>
            <a:solidFill>
              <a:srgbClr val="FF0000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6331" name="Rectangle 6330"/>
          <p:cNvSpPr/>
          <p:nvPr/>
        </p:nvSpPr>
        <p:spPr>
          <a:xfrm>
            <a:off x="3886200" y="990600"/>
            <a:ext cx="1981200" cy="6096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  <a:normAutofit/>
          </a:bodyPr>
          <a:p>
            <a:pPr algn="ctr"/>
            <a:r>
              <a:rPr 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pattFill prst="pct90">
                  <a:fgClr>
                    <a:srgbClr val="FF0000"/>
                  </a:fgClr>
                  <a:bgClr>
                    <a:srgbClr val="FFFFFF"/>
                  </a:bgClr>
                </a:pattFill>
                <a:latin typeface="Arial Rounded MT Bold" pitchFamily="34" charset="0"/>
                <a:ea typeface="Arial Rounded MT Bold" pitchFamily="34" charset="0"/>
              </a:rPr>
              <a:t>Well done!</a:t>
            </a:r>
            <a:endParaRPr lang="en-US" sz="36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pattFill prst="pct90">
                <a:fgClr>
                  <a:srgbClr val="FF0000"/>
                </a:fgClr>
                <a:bgClr>
                  <a:srgbClr val="FFFFFF"/>
                </a:bgClr>
              </a:pattFill>
              <a:latin typeface="Arial Rounded MT Bold" pitchFamily="34" charset="0"/>
              <a:ea typeface="Arial Rounded MT Bold" pitchFamily="34" charset="0"/>
            </a:endParaRPr>
          </a:p>
        </p:txBody>
      </p:sp>
      <p:sp>
        <p:nvSpPr>
          <p:cNvPr id="6332" name="Rectangle 6331"/>
          <p:cNvSpPr/>
          <p:nvPr/>
        </p:nvSpPr>
        <p:spPr>
          <a:xfrm>
            <a:off x="685800" y="5943600"/>
            <a:ext cx="762000" cy="212725"/>
          </a:xfrm>
          <a:prstGeom prst="rect">
            <a:avLst/>
          </a:prstGeom>
        </p:spPr>
        <p:txBody>
          <a:bodyPr wrap="none" fromWordArt="1">
            <a:prstTxWarp prst="textCurveDown">
              <a:avLst>
                <a:gd name="adj" fmla="val 43477"/>
              </a:avLst>
            </a:prstTxWarp>
            <a:normAutofit/>
          </a:bodyPr>
          <a:p>
            <a:pPr algn="ctr"/>
            <a:r>
              <a:rPr 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CC00"/>
                </a:solidFill>
                <a:latin typeface="Arial Black" panose="020B0A04020102020204" charset="0"/>
                <a:ea typeface="Arial Black" panose="020B0A04020102020204" charset="0"/>
              </a:rPr>
              <a:t>Paint</a:t>
            </a:r>
            <a:endParaRPr lang="en-US" sz="36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CC00"/>
              </a:solidFill>
              <a:latin typeface="Arial Black" panose="020B0A04020102020204" charset="0"/>
              <a:ea typeface="Arial Black" panose="020B0A04020102020204" charset="0"/>
            </a:endParaRPr>
          </a:p>
        </p:txBody>
      </p:sp>
      <p:sp>
        <p:nvSpPr>
          <p:cNvPr id="6333" name="Right Arrow 6332">
            <a:hlinkClick r:id="" action="ppaction://hlinkshowjump?jump=nextslide"/>
          </p:cNvPr>
          <p:cNvSpPr/>
          <p:nvPr/>
        </p:nvSpPr>
        <p:spPr>
          <a:xfrm>
            <a:off x="8305800" y="6172200"/>
            <a:ext cx="609600" cy="533400"/>
          </a:xfrm>
          <a:prstGeom prst="rightArrow">
            <a:avLst>
              <a:gd name="adj1" fmla="val 50000"/>
              <a:gd name="adj2" fmla="val 61306"/>
            </a:avLst>
          </a:prstGeom>
          <a:pattFill prst="pct90">
            <a:fgClr>
              <a:srgbClr val="FF0000"/>
            </a:fgClr>
            <a:bgClr>
              <a:schemeClr val="bg1"/>
            </a:bgClr>
          </a:patt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2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2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3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3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3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3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3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3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3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3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6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80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6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62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81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62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62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82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62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62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8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62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62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84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62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62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86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62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62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90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62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62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88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62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62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87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62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62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85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62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62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89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62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62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79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Rectangle 716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pattFill prst="dotGrid">
            <a:fgClr>
              <a:schemeClr val="accent1"/>
            </a:fgClr>
            <a:bgClr>
              <a:schemeClr val="bg1"/>
            </a:bgClr>
          </a:pattFill>
          <a:ln w="152400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7171" name="Group 7170"/>
          <p:cNvGrpSpPr>
            <a:grpSpLocks noChangeAspect="1"/>
          </p:cNvGrpSpPr>
          <p:nvPr/>
        </p:nvGrpSpPr>
        <p:grpSpPr>
          <a:xfrm rot="466985">
            <a:off x="1670050" y="947738"/>
            <a:ext cx="2301875" cy="2614612"/>
            <a:chOff x="2304" y="405"/>
            <a:chExt cx="2972" cy="3377"/>
          </a:xfrm>
        </p:grpSpPr>
        <p:grpSp>
          <p:nvGrpSpPr>
            <p:cNvPr id="7172" name="Group 7171"/>
            <p:cNvGrpSpPr>
              <a:grpSpLocks noChangeAspect="1"/>
            </p:cNvGrpSpPr>
            <p:nvPr/>
          </p:nvGrpSpPr>
          <p:grpSpPr>
            <a:xfrm>
              <a:off x="2304" y="405"/>
              <a:ext cx="2972" cy="3377"/>
              <a:chOff x="2304" y="405"/>
              <a:chExt cx="2972" cy="3377"/>
            </a:xfrm>
          </p:grpSpPr>
          <p:grpSp>
            <p:nvGrpSpPr>
              <p:cNvPr id="7173" name="Group 7172"/>
              <p:cNvGrpSpPr>
                <a:grpSpLocks noChangeAspect="1"/>
              </p:cNvGrpSpPr>
              <p:nvPr/>
            </p:nvGrpSpPr>
            <p:grpSpPr>
              <a:xfrm>
                <a:off x="2304" y="405"/>
                <a:ext cx="2972" cy="3377"/>
                <a:chOff x="2304" y="405"/>
                <a:chExt cx="2972" cy="3377"/>
              </a:xfrm>
            </p:grpSpPr>
            <p:grpSp>
              <p:nvGrpSpPr>
                <p:cNvPr id="7174" name="Group 7173"/>
                <p:cNvGrpSpPr>
                  <a:grpSpLocks noChangeAspect="1"/>
                </p:cNvGrpSpPr>
                <p:nvPr/>
              </p:nvGrpSpPr>
              <p:grpSpPr>
                <a:xfrm>
                  <a:off x="2736" y="1968"/>
                  <a:ext cx="2172" cy="1814"/>
                  <a:chOff x="2736" y="1930"/>
                  <a:chExt cx="2172" cy="1814"/>
                </a:xfrm>
              </p:grpSpPr>
              <p:sp>
                <p:nvSpPr>
                  <p:cNvPr id="7175" name="Freeform 7174"/>
                  <p:cNvSpPr>
                    <a:spLocks noChangeAspect="1"/>
                  </p:cNvSpPr>
                  <p:nvPr/>
                </p:nvSpPr>
                <p:spPr>
                  <a:xfrm>
                    <a:off x="4200" y="3228"/>
                    <a:ext cx="320" cy="516"/>
                  </a:xfrm>
                  <a:custGeom>
                    <a:avLst/>
                    <a:gdLst/>
                    <a:ahLst/>
                    <a:cxnLst/>
                    <a:pathLst>
                      <a:path w="320" h="516">
                        <a:moveTo>
                          <a:pt x="0" y="0"/>
                        </a:moveTo>
                        <a:lnTo>
                          <a:pt x="36" y="516"/>
                        </a:lnTo>
                        <a:lnTo>
                          <a:pt x="320" y="44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7176" name="Freeform 7175"/>
                  <p:cNvSpPr>
                    <a:spLocks noChangeAspect="1"/>
                  </p:cNvSpPr>
                  <p:nvPr/>
                </p:nvSpPr>
                <p:spPr>
                  <a:xfrm>
                    <a:off x="4332" y="3136"/>
                    <a:ext cx="320" cy="500"/>
                  </a:xfrm>
                  <a:custGeom>
                    <a:avLst/>
                    <a:gdLst/>
                    <a:ahLst/>
                    <a:cxnLst/>
                    <a:pathLst>
                      <a:path w="320" h="500">
                        <a:moveTo>
                          <a:pt x="0" y="0"/>
                        </a:moveTo>
                        <a:lnTo>
                          <a:pt x="112" y="500"/>
                        </a:lnTo>
                        <a:lnTo>
                          <a:pt x="320" y="44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7177" name="Freeform 7176"/>
                  <p:cNvSpPr>
                    <a:spLocks noChangeAspect="1"/>
                  </p:cNvSpPr>
                  <p:nvPr/>
                </p:nvSpPr>
                <p:spPr>
                  <a:xfrm>
                    <a:off x="4524" y="2848"/>
                    <a:ext cx="296" cy="580"/>
                  </a:xfrm>
                  <a:custGeom>
                    <a:avLst/>
                    <a:gdLst/>
                    <a:ahLst/>
                    <a:cxnLst/>
                    <a:pathLst>
                      <a:path w="296" h="580">
                        <a:moveTo>
                          <a:pt x="0" y="0"/>
                        </a:moveTo>
                        <a:lnTo>
                          <a:pt x="76" y="580"/>
                        </a:lnTo>
                        <a:lnTo>
                          <a:pt x="296" y="416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7178" name="Freeform 7177"/>
                  <p:cNvSpPr>
                    <a:spLocks noChangeAspect="1"/>
                  </p:cNvSpPr>
                  <p:nvPr/>
                </p:nvSpPr>
                <p:spPr>
                  <a:xfrm>
                    <a:off x="4492" y="2992"/>
                    <a:ext cx="292" cy="516"/>
                  </a:xfrm>
                  <a:custGeom>
                    <a:avLst/>
                    <a:gdLst/>
                    <a:ahLst/>
                    <a:cxnLst/>
                    <a:pathLst>
                      <a:path w="292" h="516">
                        <a:moveTo>
                          <a:pt x="0" y="0"/>
                        </a:moveTo>
                        <a:lnTo>
                          <a:pt x="36" y="516"/>
                        </a:lnTo>
                        <a:lnTo>
                          <a:pt x="292" y="496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7179" name="Freeform 7178"/>
                  <p:cNvSpPr>
                    <a:spLocks noChangeAspect="1"/>
                  </p:cNvSpPr>
                  <p:nvPr/>
                </p:nvSpPr>
                <p:spPr>
                  <a:xfrm>
                    <a:off x="4396" y="3040"/>
                    <a:ext cx="232" cy="516"/>
                  </a:xfrm>
                  <a:custGeom>
                    <a:avLst/>
                    <a:gdLst/>
                    <a:ahLst/>
                    <a:cxnLst/>
                    <a:pathLst>
                      <a:path w="232" h="516">
                        <a:moveTo>
                          <a:pt x="0" y="0"/>
                        </a:moveTo>
                        <a:lnTo>
                          <a:pt x="36" y="516"/>
                        </a:lnTo>
                        <a:lnTo>
                          <a:pt x="232" y="34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7180" name="Freeform 7179"/>
                  <p:cNvSpPr>
                    <a:spLocks noChangeAspect="1"/>
                  </p:cNvSpPr>
                  <p:nvPr/>
                </p:nvSpPr>
                <p:spPr>
                  <a:xfrm>
                    <a:off x="4180" y="3040"/>
                    <a:ext cx="328" cy="508"/>
                  </a:xfrm>
                  <a:custGeom>
                    <a:avLst/>
                    <a:gdLst/>
                    <a:ahLst/>
                    <a:cxnLst/>
                    <a:pathLst>
                      <a:path w="328" h="508">
                        <a:moveTo>
                          <a:pt x="8" y="0"/>
                        </a:moveTo>
                        <a:lnTo>
                          <a:pt x="0" y="508"/>
                        </a:lnTo>
                        <a:lnTo>
                          <a:pt x="328" y="448"/>
                        </a:lnTo>
                        <a:lnTo>
                          <a:pt x="8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7181" name="Freeform 7180"/>
                  <p:cNvSpPr>
                    <a:spLocks noChangeAspect="1"/>
                  </p:cNvSpPr>
                  <p:nvPr/>
                </p:nvSpPr>
                <p:spPr>
                  <a:xfrm>
                    <a:off x="2936" y="3040"/>
                    <a:ext cx="404" cy="540"/>
                  </a:xfrm>
                  <a:custGeom>
                    <a:avLst/>
                    <a:gdLst/>
                    <a:ahLst/>
                    <a:cxnLst/>
                    <a:pathLst>
                      <a:path w="404" h="540">
                        <a:moveTo>
                          <a:pt x="404" y="0"/>
                        </a:moveTo>
                        <a:lnTo>
                          <a:pt x="0" y="540"/>
                        </a:lnTo>
                        <a:lnTo>
                          <a:pt x="372" y="540"/>
                        </a:lnTo>
                        <a:lnTo>
                          <a:pt x="404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7182" name="Freeform 7181"/>
                  <p:cNvSpPr>
                    <a:spLocks noChangeAspect="1"/>
                  </p:cNvSpPr>
                  <p:nvPr/>
                </p:nvSpPr>
                <p:spPr>
                  <a:xfrm>
                    <a:off x="3324" y="3136"/>
                    <a:ext cx="308" cy="608"/>
                  </a:xfrm>
                  <a:custGeom>
                    <a:avLst/>
                    <a:gdLst/>
                    <a:ahLst/>
                    <a:cxnLst/>
                    <a:pathLst>
                      <a:path w="308" h="608">
                        <a:moveTo>
                          <a:pt x="208" y="0"/>
                        </a:moveTo>
                        <a:lnTo>
                          <a:pt x="0" y="608"/>
                        </a:lnTo>
                        <a:lnTo>
                          <a:pt x="308" y="460"/>
                        </a:lnTo>
                        <a:lnTo>
                          <a:pt x="208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7183" name="Freeform 7182"/>
                  <p:cNvSpPr>
                    <a:spLocks noChangeAspect="1"/>
                  </p:cNvSpPr>
                  <p:nvPr/>
                </p:nvSpPr>
                <p:spPr>
                  <a:xfrm>
                    <a:off x="2988" y="2896"/>
                    <a:ext cx="256" cy="684"/>
                  </a:xfrm>
                  <a:custGeom>
                    <a:avLst/>
                    <a:gdLst/>
                    <a:ahLst/>
                    <a:cxnLst/>
                    <a:pathLst>
                      <a:path w="256" h="684">
                        <a:moveTo>
                          <a:pt x="256" y="0"/>
                        </a:moveTo>
                        <a:lnTo>
                          <a:pt x="0" y="444"/>
                        </a:lnTo>
                        <a:lnTo>
                          <a:pt x="240" y="684"/>
                        </a:lnTo>
                        <a:lnTo>
                          <a:pt x="256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7184" name="Freeform 7183"/>
                  <p:cNvSpPr>
                    <a:spLocks noChangeAspect="1"/>
                  </p:cNvSpPr>
                  <p:nvPr/>
                </p:nvSpPr>
                <p:spPr>
                  <a:xfrm>
                    <a:off x="3112" y="3088"/>
                    <a:ext cx="400" cy="624"/>
                  </a:xfrm>
                  <a:custGeom>
                    <a:avLst/>
                    <a:gdLst/>
                    <a:ahLst/>
                    <a:cxnLst/>
                    <a:pathLst>
                      <a:path w="400" h="624">
                        <a:moveTo>
                          <a:pt x="324" y="0"/>
                        </a:moveTo>
                        <a:lnTo>
                          <a:pt x="0" y="624"/>
                        </a:lnTo>
                        <a:lnTo>
                          <a:pt x="400" y="540"/>
                        </a:lnTo>
                        <a:lnTo>
                          <a:pt x="324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7185" name="Freeform 7184"/>
                  <p:cNvSpPr>
                    <a:spLocks noChangeAspect="1"/>
                  </p:cNvSpPr>
                  <p:nvPr/>
                </p:nvSpPr>
                <p:spPr>
                  <a:xfrm>
                    <a:off x="3516" y="3040"/>
                    <a:ext cx="240" cy="660"/>
                  </a:xfrm>
                  <a:custGeom>
                    <a:avLst/>
                    <a:gdLst/>
                    <a:ahLst/>
                    <a:cxnLst/>
                    <a:pathLst>
                      <a:path w="240" h="660">
                        <a:moveTo>
                          <a:pt x="164" y="0"/>
                        </a:moveTo>
                        <a:lnTo>
                          <a:pt x="0" y="660"/>
                        </a:lnTo>
                        <a:lnTo>
                          <a:pt x="240" y="540"/>
                        </a:lnTo>
                        <a:lnTo>
                          <a:pt x="164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7186" name="Freeform 7185"/>
                  <p:cNvSpPr>
                    <a:spLocks noChangeAspect="1"/>
                  </p:cNvSpPr>
                  <p:nvPr/>
                </p:nvSpPr>
                <p:spPr>
                  <a:xfrm>
                    <a:off x="3660" y="3184"/>
                    <a:ext cx="580" cy="528"/>
                  </a:xfrm>
                  <a:custGeom>
                    <a:avLst/>
                    <a:gdLst/>
                    <a:ahLst/>
                    <a:cxnLst/>
                    <a:pathLst>
                      <a:path w="580" h="528">
                        <a:moveTo>
                          <a:pt x="96" y="0"/>
                        </a:moveTo>
                        <a:lnTo>
                          <a:pt x="0" y="528"/>
                        </a:lnTo>
                        <a:lnTo>
                          <a:pt x="580" y="528"/>
                        </a:lnTo>
                        <a:lnTo>
                          <a:pt x="480" y="48"/>
                        </a:lnTo>
                        <a:lnTo>
                          <a:pt x="96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FFFFCC">
                          <a:alpha val="100000"/>
                        </a:srgbClr>
                      </a:gs>
                      <a:gs pos="50000">
                        <a:srgbClr val="FFCC99">
                          <a:alpha val="100000"/>
                        </a:srgbClr>
                      </a:gs>
                      <a:gs pos="100000">
                        <a:srgbClr val="FFFFC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2857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7187" name="Freeform 7186"/>
                  <p:cNvSpPr>
                    <a:spLocks noChangeAspect="1"/>
                  </p:cNvSpPr>
                  <p:nvPr/>
                </p:nvSpPr>
                <p:spPr>
                  <a:xfrm>
                    <a:off x="4600" y="2784"/>
                    <a:ext cx="228" cy="500"/>
                  </a:xfrm>
                  <a:custGeom>
                    <a:avLst/>
                    <a:gdLst/>
                    <a:ahLst/>
                    <a:cxnLst/>
                    <a:pathLst>
                      <a:path w="228" h="500">
                        <a:moveTo>
                          <a:pt x="68" y="0"/>
                        </a:moveTo>
                        <a:lnTo>
                          <a:pt x="0" y="500"/>
                        </a:lnTo>
                        <a:lnTo>
                          <a:pt x="228" y="408"/>
                        </a:lnTo>
                        <a:lnTo>
                          <a:pt x="68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7188" name="Freeform 7187"/>
                  <p:cNvSpPr>
                    <a:spLocks noChangeAspect="1"/>
                  </p:cNvSpPr>
                  <p:nvPr/>
                </p:nvSpPr>
                <p:spPr>
                  <a:xfrm>
                    <a:off x="4620" y="2612"/>
                    <a:ext cx="288" cy="428"/>
                  </a:xfrm>
                  <a:custGeom>
                    <a:avLst/>
                    <a:gdLst/>
                    <a:ahLst/>
                    <a:cxnLst/>
                    <a:pathLst>
                      <a:path w="288" h="428">
                        <a:moveTo>
                          <a:pt x="0" y="0"/>
                        </a:moveTo>
                        <a:lnTo>
                          <a:pt x="96" y="428"/>
                        </a:lnTo>
                        <a:lnTo>
                          <a:pt x="288" y="26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7189" name="Freeform 7188"/>
                  <p:cNvSpPr>
                    <a:spLocks noChangeAspect="1"/>
                  </p:cNvSpPr>
                  <p:nvPr/>
                </p:nvSpPr>
                <p:spPr>
                  <a:xfrm>
                    <a:off x="3096" y="1930"/>
                    <a:ext cx="1594" cy="1398"/>
                  </a:xfrm>
                  <a:custGeom>
                    <a:avLst/>
                    <a:gdLst/>
                    <a:ahLst/>
                    <a:cxnLst/>
                    <a:pathLst>
                      <a:path w="1594" h="1398">
                        <a:moveTo>
                          <a:pt x="18" y="945"/>
                        </a:moveTo>
                        <a:cubicBezTo>
                          <a:pt x="36" y="1121"/>
                          <a:pt x="95" y="1252"/>
                          <a:pt x="206" y="1309"/>
                        </a:cubicBezTo>
                        <a:cubicBezTo>
                          <a:pt x="374" y="1398"/>
                          <a:pt x="574" y="1357"/>
                          <a:pt x="686" y="1289"/>
                        </a:cubicBezTo>
                        <a:cubicBezTo>
                          <a:pt x="754" y="1353"/>
                          <a:pt x="868" y="1372"/>
                          <a:pt x="946" y="1373"/>
                        </a:cubicBezTo>
                        <a:cubicBezTo>
                          <a:pt x="1024" y="1374"/>
                          <a:pt x="1056" y="1341"/>
                          <a:pt x="1154" y="1293"/>
                        </a:cubicBezTo>
                        <a:cubicBezTo>
                          <a:pt x="1426" y="1297"/>
                          <a:pt x="1476" y="1174"/>
                          <a:pt x="1535" y="1083"/>
                        </a:cubicBezTo>
                        <a:cubicBezTo>
                          <a:pt x="1594" y="992"/>
                          <a:pt x="1590" y="829"/>
                          <a:pt x="1506" y="749"/>
                        </a:cubicBezTo>
                        <a:cubicBezTo>
                          <a:pt x="1422" y="669"/>
                          <a:pt x="1384" y="654"/>
                          <a:pt x="1334" y="553"/>
                        </a:cubicBezTo>
                        <a:cubicBezTo>
                          <a:pt x="1284" y="452"/>
                          <a:pt x="1300" y="231"/>
                          <a:pt x="1206" y="141"/>
                        </a:cubicBezTo>
                        <a:cubicBezTo>
                          <a:pt x="1112" y="51"/>
                          <a:pt x="945" y="0"/>
                          <a:pt x="770" y="13"/>
                        </a:cubicBezTo>
                        <a:cubicBezTo>
                          <a:pt x="595" y="26"/>
                          <a:pt x="283" y="66"/>
                          <a:pt x="158" y="221"/>
                        </a:cubicBezTo>
                        <a:cubicBezTo>
                          <a:pt x="33" y="376"/>
                          <a:pt x="0" y="769"/>
                          <a:pt x="18" y="945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FFCC99">
                          <a:alpha val="100000"/>
                        </a:srgbClr>
                      </a:gs>
                      <a:gs pos="50000">
                        <a:srgbClr val="FFFFCC">
                          <a:alpha val="100000"/>
                        </a:srgbClr>
                      </a:gs>
                      <a:gs pos="100000">
                        <a:srgbClr val="FFCC99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2857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grpSp>
                <p:nvGrpSpPr>
                  <p:cNvPr id="7190" name="Group 7189"/>
                  <p:cNvGrpSpPr>
                    <a:grpSpLocks noChangeAspect="1"/>
                  </p:cNvGrpSpPr>
                  <p:nvPr/>
                </p:nvGrpSpPr>
                <p:grpSpPr>
                  <a:xfrm>
                    <a:off x="3716" y="2807"/>
                    <a:ext cx="678" cy="392"/>
                    <a:chOff x="3210" y="1776"/>
                    <a:chExt cx="678" cy="392"/>
                  </a:xfrm>
                </p:grpSpPr>
                <p:sp>
                  <p:nvSpPr>
                    <p:cNvPr id="7191" name="Freeform 7190"/>
                    <p:cNvSpPr>
                      <a:spLocks noChangeAspect="1"/>
                    </p:cNvSpPr>
                    <p:nvPr/>
                  </p:nvSpPr>
                  <p:spPr>
                    <a:xfrm rot="-14156673" flipH="1">
                      <a:off x="3181" y="1805"/>
                      <a:ext cx="160" cy="102"/>
                    </a:xfrm>
                    <a:custGeom>
                      <a:avLst/>
                      <a:gdLst>
                        <a:gd name="txL" fmla="*/ 0 w 21298"/>
                        <a:gd name="txT" fmla="*/ 0 h 20357"/>
                        <a:gd name="txR" fmla="*/ 21298 w 21298"/>
                        <a:gd name="txB" fmla="*/ 20357 h 20357"/>
                      </a:gdLst>
                      <a:ahLst/>
                      <a:cxnLst>
                        <a:cxn ang="180">
                          <a:pos x="0" y="16755"/>
                        </a:cxn>
                        <a:cxn ang="270">
                          <a:pos x="14076" y="0"/>
                        </a:cxn>
                        <a:cxn ang="0">
                          <a:pos x="21298" y="20357"/>
                        </a:cxn>
                      </a:cxnLst>
                      <a:rect l="txL" t="txT" r="txR" b="txB"/>
                      <a:pathLst>
                        <a:path w="21298" h="20357" fill="none">
                          <a:moveTo>
                            <a:pt x="0" y="16755"/>
                          </a:moveTo>
                          <a:arcTo wR="21600" hR="21600" stAng="-10224045" swAng="3652063"/>
                        </a:path>
                        <a:path w="21298" h="20357" stroke="0">
                          <a:moveTo>
                            <a:pt x="0" y="16755"/>
                          </a:moveTo>
                          <a:arcTo wR="21600" hR="21600" stAng="-10224045" swAng="3652063"/>
                          <a:lnTo>
                            <a:pt x="21298" y="20357"/>
                          </a:lnTo>
                          <a:close/>
                        </a:path>
                      </a:pathLst>
                    </a:custGeom>
                    <a:noFill/>
                    <a:ln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7192" name="Freeform 7191"/>
                    <p:cNvSpPr>
                      <a:spLocks noChangeAspect="1"/>
                    </p:cNvSpPr>
                    <p:nvPr/>
                  </p:nvSpPr>
                  <p:spPr>
                    <a:xfrm rot="-33846427" flipH="1">
                      <a:off x="3728" y="1851"/>
                      <a:ext cx="160" cy="97"/>
                    </a:xfrm>
                    <a:custGeom>
                      <a:avLst/>
                      <a:gdLst>
                        <a:gd name="txL" fmla="*/ 0 w 21298"/>
                        <a:gd name="txT" fmla="*/ 0 h 19322"/>
                        <a:gd name="txR" fmla="*/ 21298 w 21298"/>
                        <a:gd name="txB" fmla="*/ 19322 h 19322"/>
                      </a:gdLst>
                      <a:ahLst/>
                      <a:cxnLst>
                        <a:cxn ang="180">
                          <a:pos x="0" y="15720"/>
                        </a:cxn>
                        <a:cxn ang="270">
                          <a:pos x="11643" y="0"/>
                        </a:cxn>
                        <a:cxn ang="0">
                          <a:pos x="21298" y="19322"/>
                        </a:cxn>
                      </a:cxnLst>
                      <a:rect l="txL" t="txT" r="txR" b="txB"/>
                      <a:pathLst>
                        <a:path w="21298" h="19322" fill="none">
                          <a:moveTo>
                            <a:pt x="0" y="15720"/>
                          </a:moveTo>
                          <a:arcTo wR="21600" hR="21600" stAng="-10224045" swAng="3230996"/>
                        </a:path>
                        <a:path w="21298" h="19322" stroke="0">
                          <a:moveTo>
                            <a:pt x="0" y="15720"/>
                          </a:moveTo>
                          <a:arcTo wR="21600" hR="21600" stAng="-10224045" swAng="3230996"/>
                          <a:lnTo>
                            <a:pt x="21298" y="19322"/>
                          </a:lnTo>
                          <a:close/>
                        </a:path>
                      </a:pathLst>
                    </a:custGeom>
                    <a:noFill/>
                    <a:ln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7193" name="Freeform 7192"/>
                    <p:cNvSpPr>
                      <a:spLocks noChangeAspect="1"/>
                    </p:cNvSpPr>
                    <p:nvPr/>
                  </p:nvSpPr>
                  <p:spPr>
                    <a:xfrm>
                      <a:off x="3256" y="1908"/>
                      <a:ext cx="508" cy="260"/>
                    </a:xfrm>
                    <a:custGeom>
                      <a:avLst/>
                      <a:gdLst/>
                      <a:ahLst/>
                      <a:cxnLst/>
                      <a:pathLst>
                        <a:path w="508" h="260">
                          <a:moveTo>
                            <a:pt x="0" y="0"/>
                          </a:moveTo>
                          <a:cubicBezTo>
                            <a:pt x="56" y="8"/>
                            <a:pt x="224" y="56"/>
                            <a:pt x="264" y="60"/>
                          </a:cubicBezTo>
                          <a:cubicBezTo>
                            <a:pt x="304" y="64"/>
                            <a:pt x="432" y="36"/>
                            <a:pt x="508" y="36"/>
                          </a:cubicBezTo>
                          <a:cubicBezTo>
                            <a:pt x="368" y="228"/>
                            <a:pt x="315" y="260"/>
                            <a:pt x="216" y="260"/>
                          </a:cubicBezTo>
                          <a:cubicBezTo>
                            <a:pt x="52" y="248"/>
                            <a:pt x="4" y="128"/>
                            <a:pt x="0" y="0"/>
                          </a:cubicBez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chemeClr val="tx1">
                            <a:alpha val="100000"/>
                          </a:schemeClr>
                        </a:gs>
                        <a:gs pos="100000">
                          <a:srgbClr val="5F5F5F">
                            <a:alpha val="100000"/>
                          </a:srgbClr>
                        </a:gs>
                      </a:gsLst>
                      <a:lin ang="5400000" scaled="1"/>
                      <a:tileRect/>
                    </a:gra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sp>
                <p:nvSpPr>
                  <p:cNvPr id="7194" name="Freeform 7193"/>
                  <p:cNvSpPr>
                    <a:spLocks noChangeAspect="1"/>
                  </p:cNvSpPr>
                  <p:nvPr/>
                </p:nvSpPr>
                <p:spPr>
                  <a:xfrm>
                    <a:off x="2988" y="2380"/>
                    <a:ext cx="144" cy="420"/>
                  </a:xfrm>
                  <a:custGeom>
                    <a:avLst/>
                    <a:gdLst/>
                    <a:ahLst/>
                    <a:cxnLst/>
                    <a:pathLst>
                      <a:path w="144" h="420">
                        <a:moveTo>
                          <a:pt x="92" y="0"/>
                        </a:moveTo>
                        <a:lnTo>
                          <a:pt x="0" y="372"/>
                        </a:lnTo>
                        <a:lnTo>
                          <a:pt x="144" y="420"/>
                        </a:lnTo>
                        <a:lnTo>
                          <a:pt x="92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7195" name="Freeform 7194"/>
                  <p:cNvSpPr>
                    <a:spLocks noChangeAspect="1"/>
                  </p:cNvSpPr>
                  <p:nvPr/>
                </p:nvSpPr>
                <p:spPr>
                  <a:xfrm>
                    <a:off x="2748" y="2408"/>
                    <a:ext cx="304" cy="344"/>
                  </a:xfrm>
                  <a:custGeom>
                    <a:avLst/>
                    <a:gdLst/>
                    <a:ahLst/>
                    <a:cxnLst/>
                    <a:pathLst>
                      <a:path w="304" h="344">
                        <a:moveTo>
                          <a:pt x="304" y="0"/>
                        </a:moveTo>
                        <a:lnTo>
                          <a:pt x="0" y="204"/>
                        </a:lnTo>
                        <a:lnTo>
                          <a:pt x="96" y="344"/>
                        </a:lnTo>
                        <a:lnTo>
                          <a:pt x="304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7196" name="Freeform 7195"/>
                  <p:cNvSpPr>
                    <a:spLocks noChangeAspect="1"/>
                  </p:cNvSpPr>
                  <p:nvPr/>
                </p:nvSpPr>
                <p:spPr>
                  <a:xfrm>
                    <a:off x="2844" y="2444"/>
                    <a:ext cx="208" cy="404"/>
                  </a:xfrm>
                  <a:custGeom>
                    <a:avLst/>
                    <a:gdLst/>
                    <a:ahLst/>
                    <a:cxnLst/>
                    <a:pathLst>
                      <a:path w="208" h="404">
                        <a:moveTo>
                          <a:pt x="208" y="0"/>
                        </a:moveTo>
                        <a:lnTo>
                          <a:pt x="0" y="264"/>
                        </a:lnTo>
                        <a:lnTo>
                          <a:pt x="96" y="404"/>
                        </a:lnTo>
                        <a:lnTo>
                          <a:pt x="208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7197" name="Freeform 7196"/>
                  <p:cNvSpPr>
                    <a:spLocks noChangeAspect="1"/>
                  </p:cNvSpPr>
                  <p:nvPr/>
                </p:nvSpPr>
                <p:spPr>
                  <a:xfrm>
                    <a:off x="2796" y="2592"/>
                    <a:ext cx="284" cy="608"/>
                  </a:xfrm>
                  <a:custGeom>
                    <a:avLst/>
                    <a:gdLst/>
                    <a:ahLst/>
                    <a:cxnLst/>
                    <a:pathLst>
                      <a:path w="284" h="608">
                        <a:moveTo>
                          <a:pt x="208" y="0"/>
                        </a:moveTo>
                        <a:lnTo>
                          <a:pt x="0" y="608"/>
                        </a:lnTo>
                        <a:lnTo>
                          <a:pt x="284" y="540"/>
                        </a:lnTo>
                        <a:lnTo>
                          <a:pt x="208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7198" name="Freeform 7197"/>
                  <p:cNvSpPr>
                    <a:spLocks noChangeAspect="1"/>
                  </p:cNvSpPr>
                  <p:nvPr/>
                </p:nvSpPr>
                <p:spPr>
                  <a:xfrm>
                    <a:off x="2924" y="2552"/>
                    <a:ext cx="216" cy="472"/>
                  </a:xfrm>
                  <a:custGeom>
                    <a:avLst/>
                    <a:gdLst/>
                    <a:ahLst/>
                    <a:cxnLst/>
                    <a:pathLst>
                      <a:path w="216" h="472">
                        <a:moveTo>
                          <a:pt x="108" y="0"/>
                        </a:moveTo>
                        <a:lnTo>
                          <a:pt x="0" y="472"/>
                        </a:lnTo>
                        <a:lnTo>
                          <a:pt x="216" y="464"/>
                        </a:lnTo>
                        <a:lnTo>
                          <a:pt x="108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7199" name="Freeform 7198"/>
                  <p:cNvSpPr>
                    <a:spLocks noChangeAspect="1"/>
                  </p:cNvSpPr>
                  <p:nvPr/>
                </p:nvSpPr>
                <p:spPr>
                  <a:xfrm>
                    <a:off x="2944" y="2848"/>
                    <a:ext cx="284" cy="608"/>
                  </a:xfrm>
                  <a:custGeom>
                    <a:avLst/>
                    <a:gdLst/>
                    <a:ahLst/>
                    <a:cxnLst/>
                    <a:pathLst>
                      <a:path w="284" h="608">
                        <a:moveTo>
                          <a:pt x="208" y="0"/>
                        </a:moveTo>
                        <a:lnTo>
                          <a:pt x="0" y="608"/>
                        </a:lnTo>
                        <a:lnTo>
                          <a:pt x="284" y="540"/>
                        </a:lnTo>
                        <a:lnTo>
                          <a:pt x="208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7200" name="Freeform 7199"/>
                  <p:cNvSpPr>
                    <a:spLocks noChangeAspect="1"/>
                  </p:cNvSpPr>
                  <p:nvPr/>
                </p:nvSpPr>
                <p:spPr>
                  <a:xfrm>
                    <a:off x="2736" y="2797"/>
                    <a:ext cx="410" cy="587"/>
                  </a:xfrm>
                  <a:custGeom>
                    <a:avLst/>
                    <a:gdLst/>
                    <a:ahLst/>
                    <a:cxnLst/>
                    <a:pathLst>
                      <a:path w="410" h="587">
                        <a:moveTo>
                          <a:pt x="410" y="0"/>
                        </a:moveTo>
                        <a:lnTo>
                          <a:pt x="0" y="455"/>
                        </a:lnTo>
                        <a:lnTo>
                          <a:pt x="260" y="587"/>
                        </a:lnTo>
                        <a:lnTo>
                          <a:pt x="41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grpSp>
                <p:nvGrpSpPr>
                  <p:cNvPr id="7201" name="Group 7200"/>
                  <p:cNvGrpSpPr>
                    <a:grpSpLocks noChangeAspect="1"/>
                  </p:cNvGrpSpPr>
                  <p:nvPr/>
                </p:nvGrpSpPr>
                <p:grpSpPr>
                  <a:xfrm>
                    <a:off x="3818" y="2663"/>
                    <a:ext cx="240" cy="144"/>
                    <a:chOff x="3806" y="2695"/>
                    <a:chExt cx="240" cy="144"/>
                  </a:xfrm>
                </p:grpSpPr>
                <p:sp>
                  <p:nvSpPr>
                    <p:cNvPr id="7202" name="Oval 7201"/>
                    <p:cNvSpPr>
                      <a:spLocks noChangeAspect="1"/>
                    </p:cNvSpPr>
                    <p:nvPr/>
                  </p:nvSpPr>
                  <p:spPr>
                    <a:xfrm>
                      <a:off x="3806" y="2695"/>
                      <a:ext cx="240" cy="144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rgbClr val="FFCCFF"/>
                        </a:gs>
                        <a:gs pos="100000">
                          <a:srgbClr val="FFFFCC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7203" name="Moon 7202"/>
                    <p:cNvSpPr>
                      <a:spLocks noChangeAspect="1"/>
                    </p:cNvSpPr>
                    <p:nvPr/>
                  </p:nvSpPr>
                  <p:spPr>
                    <a:xfrm rot="5855679">
                      <a:off x="3920" y="2690"/>
                      <a:ext cx="48" cy="96"/>
                    </a:xfrm>
                    <a:prstGeom prst="moon">
                      <a:avLst>
                        <a:gd name="adj" fmla="val 58333"/>
                      </a:avLst>
                    </a:prstGeom>
                    <a:solidFill>
                      <a:srgbClr val="FFFFCC"/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7204" name="Group 7203"/>
                  <p:cNvGrpSpPr>
                    <a:grpSpLocks noChangeAspect="1"/>
                  </p:cNvGrpSpPr>
                  <p:nvPr/>
                </p:nvGrpSpPr>
                <p:grpSpPr>
                  <a:xfrm>
                    <a:off x="3256" y="2114"/>
                    <a:ext cx="1172" cy="751"/>
                    <a:chOff x="3248" y="2146"/>
                    <a:chExt cx="1172" cy="751"/>
                  </a:xfrm>
                </p:grpSpPr>
                <p:grpSp>
                  <p:nvGrpSpPr>
                    <p:cNvPr id="7205" name="Group 7204"/>
                    <p:cNvGrpSpPr>
                      <a:grpSpLocks noChangeAspect="1"/>
                    </p:cNvGrpSpPr>
                    <p:nvPr/>
                  </p:nvGrpSpPr>
                  <p:grpSpPr>
                    <a:xfrm>
                      <a:off x="3343" y="2254"/>
                      <a:ext cx="347" cy="597"/>
                      <a:chOff x="2849" y="1191"/>
                      <a:chExt cx="347" cy="597"/>
                    </a:xfrm>
                  </p:grpSpPr>
                  <p:sp>
                    <p:nvSpPr>
                      <p:cNvPr id="7206" name="Freeform 7205"/>
                      <p:cNvSpPr>
                        <a:spLocks noChangeAspect="1"/>
                      </p:cNvSpPr>
                      <p:nvPr/>
                    </p:nvSpPr>
                    <p:spPr>
                      <a:xfrm rot="27698474">
                        <a:off x="2860" y="1259"/>
                        <a:ext cx="201" cy="65"/>
                      </a:xfrm>
                      <a:custGeom>
                        <a:avLst/>
                        <a:gdLst>
                          <a:gd name="txL" fmla="*/ 0 w 21277"/>
                          <a:gd name="txT" fmla="*/ 0 h 21600"/>
                          <a:gd name="txR" fmla="*/ 21277 w 21277"/>
                          <a:gd name="txB" fmla="*/ 21600 h 21600"/>
                        </a:gdLst>
                        <a:ahLst/>
                        <a:cxnLst>
                          <a:cxn ang="180">
                            <a:pos x="0" y="16203"/>
                          </a:cxn>
                          <a:cxn ang="270">
                            <a:pos x="21276" y="3"/>
                          </a:cxn>
                          <a:cxn ang="90">
                            <a:pos x="20915" y="21600"/>
                          </a:cxn>
                        </a:cxnLst>
                        <a:rect l="txL" t="txT" r="txR" b="txB"/>
                        <a:pathLst>
                          <a:path w="21277" h="21600" fill="none">
                            <a:moveTo>
                              <a:pt x="0" y="16203"/>
                            </a:moveTo>
                            <a:arcTo wR="21600" hR="21600" stAng="-9931847" swAng="4589305"/>
                          </a:path>
                          <a:path w="21277" h="21600" stroke="0">
                            <a:moveTo>
                              <a:pt x="0" y="16203"/>
                            </a:moveTo>
                            <a:arcTo wR="21600" hR="21600" stAng="-9931847" swAng="4589305"/>
                            <a:lnTo>
                              <a:pt x="20915" y="21600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7207" name="Freeform 7206"/>
                      <p:cNvSpPr>
                        <a:spLocks noChangeAspect="1"/>
                      </p:cNvSpPr>
                      <p:nvPr/>
                    </p:nvSpPr>
                    <p:spPr>
                      <a:xfrm rot="6915250">
                        <a:off x="2907" y="1227"/>
                        <a:ext cx="162" cy="120"/>
                      </a:xfrm>
                      <a:custGeom>
                        <a:avLst/>
                        <a:gdLst>
                          <a:gd name="txL" fmla="*/ 0 w 21134"/>
                          <a:gd name="txT" fmla="*/ 0 h 21600"/>
                          <a:gd name="txR" fmla="*/ 21134 w 21134"/>
                          <a:gd name="txB" fmla="*/ 21600 h 21600"/>
                        </a:gdLst>
                        <a:ahLst/>
                        <a:cxnLst>
                          <a:cxn ang="180">
                            <a:pos x="0" y="15677"/>
                          </a:cxn>
                          <a:cxn ang="270">
                            <a:pos x="21133" y="3"/>
                          </a:cxn>
                          <a:cxn ang="90">
                            <a:pos x="20772" y="21600"/>
                          </a:cxn>
                        </a:cxnLst>
                        <a:rect l="txL" t="txT" r="txR" b="txB"/>
                        <a:pathLst>
                          <a:path w="21134" h="21600" fill="none">
                            <a:moveTo>
                              <a:pt x="0" y="15677"/>
                            </a:moveTo>
                            <a:arcTo wR="21600" hR="21600" stAng="-9845091" swAng="4502548"/>
                          </a:path>
                          <a:path w="21134" h="21600" stroke="0">
                            <a:moveTo>
                              <a:pt x="0" y="15677"/>
                            </a:moveTo>
                            <a:arcTo wR="21600" hR="21600" stAng="-9845091" swAng="4502548"/>
                            <a:lnTo>
                              <a:pt x="20772" y="21600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7208" name="Freeform 7207"/>
                      <p:cNvSpPr>
                        <a:spLocks noChangeAspect="1"/>
                      </p:cNvSpPr>
                      <p:nvPr/>
                    </p:nvSpPr>
                    <p:spPr>
                      <a:xfrm rot="7043491">
                        <a:off x="2975" y="1300"/>
                        <a:ext cx="124" cy="59"/>
                      </a:xfrm>
                      <a:custGeom>
                        <a:avLst/>
                        <a:gdLst>
                          <a:gd name="txL" fmla="*/ 0 w 19334"/>
                          <a:gd name="txT" fmla="*/ 0 h 21600"/>
                          <a:gd name="txR" fmla="*/ 19334 w 19334"/>
                          <a:gd name="txB" fmla="*/ 21600 h 21600"/>
                        </a:gdLst>
                        <a:ahLst/>
                        <a:cxnLst>
                          <a:cxn ang="180">
                            <a:pos x="0" y="11274"/>
                          </a:cxn>
                          <a:cxn ang="270">
                            <a:pos x="19333" y="3"/>
                          </a:cxn>
                          <a:cxn ang="90">
                            <a:pos x="18972" y="21600"/>
                          </a:cxn>
                        </a:cxnLst>
                        <a:rect l="txL" t="txT" r="txR" b="txB"/>
                        <a:pathLst>
                          <a:path w="19334" h="21600" fill="none">
                            <a:moveTo>
                              <a:pt x="0" y="11274"/>
                            </a:moveTo>
                            <a:arcTo wR="21600" hR="21600" stAng="-9086497" swAng="3743955"/>
                          </a:path>
                          <a:path w="19334" h="21600" stroke="0">
                            <a:moveTo>
                              <a:pt x="0" y="11274"/>
                            </a:moveTo>
                            <a:arcTo wR="21600" hR="21600" stAng="-9086497" swAng="3743955"/>
                            <a:lnTo>
                              <a:pt x="18972" y="21600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7209" name="Freeform 7208"/>
                      <p:cNvSpPr>
                        <a:spLocks noChangeAspect="1"/>
                      </p:cNvSpPr>
                      <p:nvPr/>
                    </p:nvSpPr>
                    <p:spPr>
                      <a:xfrm rot="8283734">
                        <a:off x="3024" y="1334"/>
                        <a:ext cx="96" cy="58"/>
                      </a:xfrm>
                      <a:custGeom>
                        <a:avLst/>
                        <a:gdLst>
                          <a:gd name="txL" fmla="*/ 0 w 21665"/>
                          <a:gd name="txT" fmla="*/ 0 h 21600"/>
                          <a:gd name="txR" fmla="*/ 21665 w 21665"/>
                          <a:gd name="txB" fmla="*/ 21600 h 21600"/>
                        </a:gdLst>
                        <a:ahLst/>
                        <a:cxnLst>
                          <a:cxn ang="180">
                            <a:pos x="0" y="18030"/>
                          </a:cxn>
                          <a:cxn ang="0">
                            <a:pos x="21664" y="3"/>
                          </a:cxn>
                          <a:cxn ang="90">
                            <a:pos x="21303" y="21600"/>
                          </a:cxn>
                        </a:cxnLst>
                        <a:rect l="txL" t="txT" r="txR" b="txB"/>
                        <a:pathLst>
                          <a:path w="21665" h="21600" fill="none">
                            <a:moveTo>
                              <a:pt x="0" y="18030"/>
                            </a:moveTo>
                            <a:arcTo wR="21600" hR="21600" stAng="-10229199" swAng="4886657"/>
                          </a:path>
                          <a:path w="21665" h="21600" stroke="0">
                            <a:moveTo>
                              <a:pt x="0" y="18030"/>
                            </a:moveTo>
                            <a:arcTo wR="21600" hR="21600" stAng="-10229199" swAng="4886657"/>
                            <a:lnTo>
                              <a:pt x="21303" y="21600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grpSp>
                    <p:nvGrpSpPr>
                      <p:cNvPr id="7210" name="Group 7209"/>
                      <p:cNvGrpSpPr>
                        <a:grpSpLocks noChangeAspect="1"/>
                      </p:cNvGrpSpPr>
                      <p:nvPr/>
                    </p:nvGrpSpPr>
                    <p:grpSpPr>
                      <a:xfrm>
                        <a:off x="2849" y="1378"/>
                        <a:ext cx="347" cy="410"/>
                        <a:chOff x="2849" y="1378"/>
                        <a:chExt cx="347" cy="410"/>
                      </a:xfrm>
                    </p:grpSpPr>
                    <p:sp>
                      <p:nvSpPr>
                        <p:cNvPr id="7211" name="Freeform 7210"/>
                        <p:cNvSpPr>
                          <a:spLocks noChangeAspect="1"/>
                        </p:cNvSpPr>
                        <p:nvPr/>
                      </p:nvSpPr>
                      <p:spPr>
                        <a:xfrm rot="-23015995" flipH="1">
                          <a:off x="2891" y="1639"/>
                          <a:ext cx="305" cy="149"/>
                        </a:xfrm>
                        <a:custGeom>
                          <a:avLst/>
                          <a:gdLst>
                            <a:gd name="txL" fmla="*/ 0 w 29403"/>
                            <a:gd name="txT" fmla="*/ 0 h 21600"/>
                            <a:gd name="txR" fmla="*/ 29403 w 29403"/>
                            <a:gd name="txB" fmla="*/ 21600 h 21600"/>
                          </a:gdLst>
                          <a:ahLst/>
                          <a:cxnLst>
                            <a:cxn ang="180">
                              <a:pos x="0" y="12812"/>
                            </a:cxn>
                            <a:cxn ang="0">
                              <a:pos x="29402" y="2285"/>
                            </a:cxn>
                            <a:cxn ang="90">
                              <a:pos x="19732" y="21600"/>
                            </a:cxn>
                          </a:cxnLst>
                          <a:rect l="txL" t="txT" r="txR" b="txB"/>
                          <a:pathLst>
                            <a:path w="29403" h="21600" fill="none">
                              <a:moveTo>
                                <a:pt x="0" y="12812"/>
                              </a:moveTo>
                              <a:arcTo wR="21600" hR="21600" stAng="-9359601" swAng="5555283"/>
                            </a:path>
                            <a:path w="29403" h="21600" stroke="0">
                              <a:moveTo>
                                <a:pt x="0" y="12812"/>
                              </a:moveTo>
                              <a:arcTo wR="21600" hR="21600" stAng="-9359601" swAng="5555283"/>
                              <a:lnTo>
                                <a:pt x="19732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7212" name="Freeform 7211"/>
                        <p:cNvSpPr>
                          <a:spLocks noChangeAspect="1"/>
                        </p:cNvSpPr>
                        <p:nvPr/>
                      </p:nvSpPr>
                      <p:spPr>
                        <a:xfrm rot="-317040">
                          <a:off x="2849" y="1378"/>
                          <a:ext cx="299" cy="287"/>
                        </a:xfrm>
                        <a:custGeom>
                          <a:avLst/>
                          <a:gdLst/>
                          <a:ahLst/>
                          <a:cxnLst/>
                          <a:pathLst>
                            <a:path w="360" h="346">
                              <a:moveTo>
                                <a:pt x="58" y="346"/>
                              </a:moveTo>
                              <a:cubicBezTo>
                                <a:pt x="32" y="295"/>
                                <a:pt x="0" y="32"/>
                                <a:pt x="180" y="16"/>
                              </a:cubicBezTo>
                              <a:cubicBezTo>
                                <a:pt x="360" y="0"/>
                                <a:pt x="359" y="265"/>
                                <a:pt x="339" y="320"/>
                              </a:cubicBezTo>
                              <a:cubicBezTo>
                                <a:pt x="208" y="310"/>
                                <a:pt x="204" y="306"/>
                                <a:pt x="58" y="346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bg1">
                            <a:alpha val="100000"/>
                          </a:schemeClr>
                        </a:solidFill>
                        <a:ln w="19050" cap="flat" cmpd="sng">
                          <a:solidFill>
                            <a:schemeClr val="tx1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7213" name="Oval 7212"/>
                        <p:cNvSpPr>
                          <a:spLocks noChangeAspect="1"/>
                        </p:cNvSpPr>
                        <p:nvPr/>
                      </p:nvSpPr>
                      <p:spPr>
                        <a:xfrm>
                          <a:off x="2939" y="1403"/>
                          <a:ext cx="178" cy="229"/>
                        </a:xfrm>
                        <a:prstGeom prst="ellipse">
                          <a:avLst/>
                        </a:prstGeom>
                        <a:gradFill rotWithShape="1">
                          <a:gsLst>
                            <a:gs pos="0">
                              <a:srgbClr val="2F2F76"/>
                            </a:gs>
                            <a:gs pos="50000">
                              <a:srgbClr val="33CCFF"/>
                            </a:gs>
                            <a:gs pos="100000">
                              <a:srgbClr val="2F2F76"/>
                            </a:gs>
                          </a:gsLst>
                          <a:lin ang="0" scaled="1"/>
                          <a:tileRect/>
                        </a:gradFill>
                        <a:ln w="19050" cap="flat" cmpd="sng">
                          <a:solidFill>
                            <a:schemeClr val="tx1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7214" name="Oval 7213"/>
                        <p:cNvSpPr>
                          <a:spLocks noChangeAspect="1"/>
                        </p:cNvSpPr>
                        <p:nvPr/>
                      </p:nvSpPr>
                      <p:spPr>
                        <a:xfrm>
                          <a:off x="2960" y="1412"/>
                          <a:ext cx="128" cy="128"/>
                        </a:xfrm>
                        <a:prstGeom prst="ellipse">
                          <a:avLst/>
                        </a:prstGeom>
                        <a:solidFill>
                          <a:schemeClr val="tx1"/>
                        </a:solidFill>
                        <a:ln w="19050" cap="flat" cmpd="sng">
                          <a:solidFill>
                            <a:schemeClr val="tx1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7215" name="Oval 7214"/>
                        <p:cNvSpPr>
                          <a:spLocks noChangeAspect="1"/>
                        </p:cNvSpPr>
                        <p:nvPr/>
                      </p:nvSpPr>
                      <p:spPr>
                        <a:xfrm>
                          <a:off x="3004" y="1417"/>
                          <a:ext cx="68" cy="68"/>
                        </a:xfrm>
                        <a:prstGeom prst="ellipse">
                          <a:avLst/>
                        </a:prstGeom>
                        <a:solidFill>
                          <a:schemeClr val="bg1"/>
                        </a:solidFill>
                        <a:ln w="19050" cap="flat" cmpd="sng">
                          <a:solidFill>
                            <a:schemeClr val="tx1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7216" name="Group 7215"/>
                    <p:cNvGrpSpPr>
                      <a:grpSpLocks noChangeAspect="1"/>
                    </p:cNvGrpSpPr>
                    <p:nvPr/>
                  </p:nvGrpSpPr>
                  <p:grpSpPr>
                    <a:xfrm>
                      <a:off x="3987" y="2146"/>
                      <a:ext cx="347" cy="597"/>
                      <a:chOff x="2849" y="1191"/>
                      <a:chExt cx="347" cy="597"/>
                    </a:xfrm>
                  </p:grpSpPr>
                  <p:sp>
                    <p:nvSpPr>
                      <p:cNvPr id="7217" name="Freeform 7216"/>
                      <p:cNvSpPr>
                        <a:spLocks noChangeAspect="1"/>
                      </p:cNvSpPr>
                      <p:nvPr/>
                    </p:nvSpPr>
                    <p:spPr>
                      <a:xfrm rot="27698474">
                        <a:off x="2860" y="1259"/>
                        <a:ext cx="201" cy="65"/>
                      </a:xfrm>
                      <a:custGeom>
                        <a:avLst/>
                        <a:gdLst>
                          <a:gd name="txL" fmla="*/ 0 w 21277"/>
                          <a:gd name="txT" fmla="*/ 0 h 21600"/>
                          <a:gd name="txR" fmla="*/ 21277 w 21277"/>
                          <a:gd name="txB" fmla="*/ 21600 h 21600"/>
                        </a:gdLst>
                        <a:ahLst/>
                        <a:cxnLst>
                          <a:cxn ang="180">
                            <a:pos x="0" y="16203"/>
                          </a:cxn>
                          <a:cxn ang="270">
                            <a:pos x="21276" y="3"/>
                          </a:cxn>
                          <a:cxn ang="90">
                            <a:pos x="20915" y="21600"/>
                          </a:cxn>
                        </a:cxnLst>
                        <a:rect l="txL" t="txT" r="txR" b="txB"/>
                        <a:pathLst>
                          <a:path w="21277" h="21600" fill="none">
                            <a:moveTo>
                              <a:pt x="0" y="16203"/>
                            </a:moveTo>
                            <a:arcTo wR="21600" hR="21600" stAng="-9931847" swAng="4589305"/>
                          </a:path>
                          <a:path w="21277" h="21600" stroke="0">
                            <a:moveTo>
                              <a:pt x="0" y="16203"/>
                            </a:moveTo>
                            <a:arcTo wR="21600" hR="21600" stAng="-9931847" swAng="4589305"/>
                            <a:lnTo>
                              <a:pt x="20915" y="21600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7218" name="Freeform 7217"/>
                      <p:cNvSpPr>
                        <a:spLocks noChangeAspect="1"/>
                      </p:cNvSpPr>
                      <p:nvPr/>
                    </p:nvSpPr>
                    <p:spPr>
                      <a:xfrm rot="6915250">
                        <a:off x="2907" y="1227"/>
                        <a:ext cx="162" cy="120"/>
                      </a:xfrm>
                      <a:custGeom>
                        <a:avLst/>
                        <a:gdLst>
                          <a:gd name="txL" fmla="*/ 0 w 21134"/>
                          <a:gd name="txT" fmla="*/ 0 h 21600"/>
                          <a:gd name="txR" fmla="*/ 21134 w 21134"/>
                          <a:gd name="txB" fmla="*/ 21600 h 21600"/>
                        </a:gdLst>
                        <a:ahLst/>
                        <a:cxnLst>
                          <a:cxn ang="180">
                            <a:pos x="0" y="15677"/>
                          </a:cxn>
                          <a:cxn ang="270">
                            <a:pos x="21133" y="3"/>
                          </a:cxn>
                          <a:cxn ang="90">
                            <a:pos x="20772" y="21600"/>
                          </a:cxn>
                        </a:cxnLst>
                        <a:rect l="txL" t="txT" r="txR" b="txB"/>
                        <a:pathLst>
                          <a:path w="21134" h="21600" fill="none">
                            <a:moveTo>
                              <a:pt x="0" y="15677"/>
                            </a:moveTo>
                            <a:arcTo wR="21600" hR="21600" stAng="-9845091" swAng="4502548"/>
                          </a:path>
                          <a:path w="21134" h="21600" stroke="0">
                            <a:moveTo>
                              <a:pt x="0" y="15677"/>
                            </a:moveTo>
                            <a:arcTo wR="21600" hR="21600" stAng="-9845091" swAng="4502548"/>
                            <a:lnTo>
                              <a:pt x="20772" y="21600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7219" name="Freeform 7218"/>
                      <p:cNvSpPr>
                        <a:spLocks noChangeAspect="1"/>
                      </p:cNvSpPr>
                      <p:nvPr/>
                    </p:nvSpPr>
                    <p:spPr>
                      <a:xfrm rot="7043491">
                        <a:off x="2975" y="1300"/>
                        <a:ext cx="124" cy="59"/>
                      </a:xfrm>
                      <a:custGeom>
                        <a:avLst/>
                        <a:gdLst>
                          <a:gd name="txL" fmla="*/ 0 w 19334"/>
                          <a:gd name="txT" fmla="*/ 0 h 21600"/>
                          <a:gd name="txR" fmla="*/ 19334 w 19334"/>
                          <a:gd name="txB" fmla="*/ 21600 h 21600"/>
                        </a:gdLst>
                        <a:ahLst/>
                        <a:cxnLst>
                          <a:cxn ang="180">
                            <a:pos x="0" y="11274"/>
                          </a:cxn>
                          <a:cxn ang="270">
                            <a:pos x="19333" y="3"/>
                          </a:cxn>
                          <a:cxn ang="90">
                            <a:pos x="18972" y="21600"/>
                          </a:cxn>
                        </a:cxnLst>
                        <a:rect l="txL" t="txT" r="txR" b="txB"/>
                        <a:pathLst>
                          <a:path w="19334" h="21600" fill="none">
                            <a:moveTo>
                              <a:pt x="0" y="11274"/>
                            </a:moveTo>
                            <a:arcTo wR="21600" hR="21600" stAng="-9086497" swAng="3743955"/>
                          </a:path>
                          <a:path w="19334" h="21600" stroke="0">
                            <a:moveTo>
                              <a:pt x="0" y="11274"/>
                            </a:moveTo>
                            <a:arcTo wR="21600" hR="21600" stAng="-9086497" swAng="3743955"/>
                            <a:lnTo>
                              <a:pt x="18972" y="21600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7220" name="Freeform 7219"/>
                      <p:cNvSpPr>
                        <a:spLocks noChangeAspect="1"/>
                      </p:cNvSpPr>
                      <p:nvPr/>
                    </p:nvSpPr>
                    <p:spPr>
                      <a:xfrm rot="8283734">
                        <a:off x="3024" y="1334"/>
                        <a:ext cx="96" cy="58"/>
                      </a:xfrm>
                      <a:custGeom>
                        <a:avLst/>
                        <a:gdLst>
                          <a:gd name="txL" fmla="*/ 0 w 21665"/>
                          <a:gd name="txT" fmla="*/ 0 h 21600"/>
                          <a:gd name="txR" fmla="*/ 21665 w 21665"/>
                          <a:gd name="txB" fmla="*/ 21600 h 21600"/>
                        </a:gdLst>
                        <a:ahLst/>
                        <a:cxnLst>
                          <a:cxn ang="180">
                            <a:pos x="0" y="18030"/>
                          </a:cxn>
                          <a:cxn ang="0">
                            <a:pos x="21664" y="3"/>
                          </a:cxn>
                          <a:cxn ang="90">
                            <a:pos x="21303" y="21600"/>
                          </a:cxn>
                        </a:cxnLst>
                        <a:rect l="txL" t="txT" r="txR" b="txB"/>
                        <a:pathLst>
                          <a:path w="21665" h="21600" fill="none">
                            <a:moveTo>
                              <a:pt x="0" y="18030"/>
                            </a:moveTo>
                            <a:arcTo wR="21600" hR="21600" stAng="-10229199" swAng="4886657"/>
                          </a:path>
                          <a:path w="21665" h="21600" stroke="0">
                            <a:moveTo>
                              <a:pt x="0" y="18030"/>
                            </a:moveTo>
                            <a:arcTo wR="21600" hR="21600" stAng="-10229199" swAng="4886657"/>
                            <a:lnTo>
                              <a:pt x="21303" y="21600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grpSp>
                    <p:nvGrpSpPr>
                      <p:cNvPr id="7221" name="Group 7220"/>
                      <p:cNvGrpSpPr>
                        <a:grpSpLocks noChangeAspect="1"/>
                      </p:cNvGrpSpPr>
                      <p:nvPr/>
                    </p:nvGrpSpPr>
                    <p:grpSpPr>
                      <a:xfrm>
                        <a:off x="2849" y="1378"/>
                        <a:ext cx="347" cy="410"/>
                        <a:chOff x="2849" y="1378"/>
                        <a:chExt cx="347" cy="410"/>
                      </a:xfrm>
                    </p:grpSpPr>
                    <p:sp>
                      <p:nvSpPr>
                        <p:cNvPr id="7222" name="Freeform 7221"/>
                        <p:cNvSpPr>
                          <a:spLocks noChangeAspect="1"/>
                        </p:cNvSpPr>
                        <p:nvPr/>
                      </p:nvSpPr>
                      <p:spPr>
                        <a:xfrm rot="-23015995" flipH="1">
                          <a:off x="2891" y="1639"/>
                          <a:ext cx="305" cy="149"/>
                        </a:xfrm>
                        <a:custGeom>
                          <a:avLst/>
                          <a:gdLst>
                            <a:gd name="txL" fmla="*/ 0 w 29403"/>
                            <a:gd name="txT" fmla="*/ 0 h 21600"/>
                            <a:gd name="txR" fmla="*/ 29403 w 29403"/>
                            <a:gd name="txB" fmla="*/ 21600 h 21600"/>
                          </a:gdLst>
                          <a:ahLst/>
                          <a:cxnLst>
                            <a:cxn ang="180">
                              <a:pos x="0" y="12812"/>
                            </a:cxn>
                            <a:cxn ang="0">
                              <a:pos x="29402" y="2285"/>
                            </a:cxn>
                            <a:cxn ang="90">
                              <a:pos x="19732" y="21600"/>
                            </a:cxn>
                          </a:cxnLst>
                          <a:rect l="txL" t="txT" r="txR" b="txB"/>
                          <a:pathLst>
                            <a:path w="29403" h="21600" fill="none">
                              <a:moveTo>
                                <a:pt x="0" y="12812"/>
                              </a:moveTo>
                              <a:arcTo wR="21600" hR="21600" stAng="-9359601" swAng="5555283"/>
                            </a:path>
                            <a:path w="29403" h="21600" stroke="0">
                              <a:moveTo>
                                <a:pt x="0" y="12812"/>
                              </a:moveTo>
                              <a:arcTo wR="21600" hR="21600" stAng="-9359601" swAng="5555283"/>
                              <a:lnTo>
                                <a:pt x="19732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7223" name="Freeform 7222"/>
                        <p:cNvSpPr>
                          <a:spLocks noChangeAspect="1"/>
                        </p:cNvSpPr>
                        <p:nvPr/>
                      </p:nvSpPr>
                      <p:spPr>
                        <a:xfrm rot="-317040">
                          <a:off x="2849" y="1378"/>
                          <a:ext cx="299" cy="287"/>
                        </a:xfrm>
                        <a:custGeom>
                          <a:avLst/>
                          <a:gdLst/>
                          <a:ahLst/>
                          <a:cxnLst/>
                          <a:pathLst>
                            <a:path w="360" h="346">
                              <a:moveTo>
                                <a:pt x="58" y="346"/>
                              </a:moveTo>
                              <a:cubicBezTo>
                                <a:pt x="32" y="295"/>
                                <a:pt x="0" y="32"/>
                                <a:pt x="180" y="16"/>
                              </a:cubicBezTo>
                              <a:cubicBezTo>
                                <a:pt x="360" y="0"/>
                                <a:pt x="359" y="265"/>
                                <a:pt x="339" y="320"/>
                              </a:cubicBezTo>
                              <a:cubicBezTo>
                                <a:pt x="208" y="310"/>
                                <a:pt x="204" y="306"/>
                                <a:pt x="58" y="346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bg1">
                            <a:alpha val="100000"/>
                          </a:schemeClr>
                        </a:solidFill>
                        <a:ln w="19050" cap="flat" cmpd="sng">
                          <a:solidFill>
                            <a:schemeClr val="tx1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7224" name="Oval 7223"/>
                        <p:cNvSpPr>
                          <a:spLocks noChangeAspect="1"/>
                        </p:cNvSpPr>
                        <p:nvPr/>
                      </p:nvSpPr>
                      <p:spPr>
                        <a:xfrm>
                          <a:off x="2939" y="1403"/>
                          <a:ext cx="178" cy="229"/>
                        </a:xfrm>
                        <a:prstGeom prst="ellipse">
                          <a:avLst/>
                        </a:prstGeom>
                        <a:gradFill rotWithShape="1">
                          <a:gsLst>
                            <a:gs pos="0">
                              <a:srgbClr val="2F2F76"/>
                            </a:gs>
                            <a:gs pos="50000">
                              <a:srgbClr val="33CCFF"/>
                            </a:gs>
                            <a:gs pos="100000">
                              <a:srgbClr val="2F2F76"/>
                            </a:gs>
                          </a:gsLst>
                          <a:lin ang="0" scaled="1"/>
                          <a:tileRect/>
                        </a:gradFill>
                        <a:ln w="19050" cap="flat" cmpd="sng">
                          <a:solidFill>
                            <a:schemeClr val="tx1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7225" name="Oval 7224"/>
                        <p:cNvSpPr>
                          <a:spLocks noChangeAspect="1"/>
                        </p:cNvSpPr>
                        <p:nvPr/>
                      </p:nvSpPr>
                      <p:spPr>
                        <a:xfrm>
                          <a:off x="2960" y="1412"/>
                          <a:ext cx="128" cy="128"/>
                        </a:xfrm>
                        <a:prstGeom prst="ellipse">
                          <a:avLst/>
                        </a:prstGeom>
                        <a:solidFill>
                          <a:schemeClr val="tx1"/>
                        </a:solidFill>
                        <a:ln w="19050" cap="flat" cmpd="sng">
                          <a:solidFill>
                            <a:schemeClr val="tx1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7226" name="Oval 7225"/>
                        <p:cNvSpPr>
                          <a:spLocks noChangeAspect="1"/>
                        </p:cNvSpPr>
                        <p:nvPr/>
                      </p:nvSpPr>
                      <p:spPr>
                        <a:xfrm>
                          <a:off x="3004" y="1417"/>
                          <a:ext cx="68" cy="68"/>
                        </a:xfrm>
                        <a:prstGeom prst="ellipse">
                          <a:avLst/>
                        </a:prstGeom>
                        <a:solidFill>
                          <a:schemeClr val="bg1"/>
                        </a:solidFill>
                        <a:ln w="19050" cap="flat" cmpd="sng">
                          <a:solidFill>
                            <a:schemeClr val="tx1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7227" name="Group 7226"/>
                    <p:cNvGrpSpPr>
                      <a:grpSpLocks noChangeAspect="1"/>
                    </p:cNvGrpSpPr>
                    <p:nvPr/>
                  </p:nvGrpSpPr>
                  <p:grpSpPr>
                    <a:xfrm>
                      <a:off x="3248" y="2736"/>
                      <a:ext cx="160" cy="161"/>
                      <a:chOff x="1968" y="1279"/>
                      <a:chExt cx="160" cy="161"/>
                    </a:xfrm>
                  </p:grpSpPr>
                  <p:sp>
                    <p:nvSpPr>
                      <p:cNvPr id="7228" name="Freeform 7227"/>
                      <p:cNvSpPr>
                        <a:spLocks noChangeAspect="1"/>
                      </p:cNvSpPr>
                      <p:nvPr/>
                    </p:nvSpPr>
                    <p:spPr>
                      <a:xfrm rot="-3769143" flipH="1">
                        <a:off x="1971" y="1311"/>
                        <a:ext cx="160" cy="97"/>
                      </a:xfrm>
                      <a:custGeom>
                        <a:avLst/>
                        <a:gdLst>
                          <a:gd name="txL" fmla="*/ 0 w 21298"/>
                          <a:gd name="txT" fmla="*/ 0 h 19322"/>
                          <a:gd name="txR" fmla="*/ 21298 w 21298"/>
                          <a:gd name="txB" fmla="*/ 19322 h 19322"/>
                        </a:gdLst>
                        <a:ahLst/>
                        <a:cxnLst>
                          <a:cxn ang="180">
                            <a:pos x="0" y="15720"/>
                          </a:cxn>
                          <a:cxn ang="270">
                            <a:pos x="11643" y="0"/>
                          </a:cxn>
                          <a:cxn ang="0">
                            <a:pos x="21298" y="19322"/>
                          </a:cxn>
                        </a:cxnLst>
                        <a:rect l="txL" t="txT" r="txR" b="txB"/>
                        <a:pathLst>
                          <a:path w="21298" h="19322" fill="none">
                            <a:moveTo>
                              <a:pt x="0" y="15720"/>
                            </a:moveTo>
                            <a:arcTo wR="21600" hR="21600" stAng="-10224045" swAng="3230996"/>
                          </a:path>
                          <a:path w="21298" h="19322" stroke="0">
                            <a:moveTo>
                              <a:pt x="0" y="15720"/>
                            </a:moveTo>
                            <a:arcTo wR="21600" hR="21600" stAng="-10224045" swAng="3230996"/>
                            <a:lnTo>
                              <a:pt x="21298" y="19322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7229" name="Freeform 7228"/>
                      <p:cNvSpPr>
                        <a:spLocks noChangeAspect="1"/>
                      </p:cNvSpPr>
                      <p:nvPr/>
                    </p:nvSpPr>
                    <p:spPr>
                      <a:xfrm rot="-45352522" flipH="1">
                        <a:off x="1968" y="1279"/>
                        <a:ext cx="160" cy="97"/>
                      </a:xfrm>
                      <a:custGeom>
                        <a:avLst/>
                        <a:gdLst>
                          <a:gd name="txL" fmla="*/ 0 w 21298"/>
                          <a:gd name="txT" fmla="*/ 0 h 19322"/>
                          <a:gd name="txR" fmla="*/ 21298 w 21298"/>
                          <a:gd name="txB" fmla="*/ 19322 h 19322"/>
                        </a:gdLst>
                        <a:ahLst/>
                        <a:cxnLst>
                          <a:cxn ang="180">
                            <a:pos x="0" y="15720"/>
                          </a:cxn>
                          <a:cxn ang="270">
                            <a:pos x="11643" y="0"/>
                          </a:cxn>
                          <a:cxn ang="0">
                            <a:pos x="21298" y="19322"/>
                          </a:cxn>
                        </a:cxnLst>
                        <a:rect l="txL" t="txT" r="txR" b="txB"/>
                        <a:pathLst>
                          <a:path w="21298" h="19322" fill="none">
                            <a:moveTo>
                              <a:pt x="0" y="15720"/>
                            </a:moveTo>
                            <a:arcTo wR="21600" hR="21600" stAng="-10224045" swAng="3230996"/>
                          </a:path>
                          <a:path w="21298" h="19322" stroke="0">
                            <a:moveTo>
                              <a:pt x="0" y="15720"/>
                            </a:moveTo>
                            <a:arcTo wR="21600" hR="21600" stAng="-10224045" swAng="3230996"/>
                            <a:lnTo>
                              <a:pt x="21298" y="19322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7230" name="Group 7229"/>
                    <p:cNvGrpSpPr>
                      <a:grpSpLocks noChangeAspect="1"/>
                    </p:cNvGrpSpPr>
                    <p:nvPr/>
                  </p:nvGrpSpPr>
                  <p:grpSpPr>
                    <a:xfrm flipH="1">
                      <a:off x="4276" y="2572"/>
                      <a:ext cx="144" cy="161"/>
                      <a:chOff x="1968" y="1279"/>
                      <a:chExt cx="160" cy="161"/>
                    </a:xfrm>
                  </p:grpSpPr>
                  <p:sp>
                    <p:nvSpPr>
                      <p:cNvPr id="7231" name="Freeform 7230"/>
                      <p:cNvSpPr>
                        <a:spLocks noChangeAspect="1"/>
                      </p:cNvSpPr>
                      <p:nvPr/>
                    </p:nvSpPr>
                    <p:spPr>
                      <a:xfrm rot="-3769143" flipH="1">
                        <a:off x="1971" y="1311"/>
                        <a:ext cx="160" cy="97"/>
                      </a:xfrm>
                      <a:custGeom>
                        <a:avLst/>
                        <a:gdLst>
                          <a:gd name="txL" fmla="*/ 0 w 21298"/>
                          <a:gd name="txT" fmla="*/ 0 h 19322"/>
                          <a:gd name="txR" fmla="*/ 21298 w 21298"/>
                          <a:gd name="txB" fmla="*/ 19322 h 19322"/>
                        </a:gdLst>
                        <a:ahLst/>
                        <a:cxnLst>
                          <a:cxn ang="180">
                            <a:pos x="0" y="15720"/>
                          </a:cxn>
                          <a:cxn ang="270">
                            <a:pos x="11643" y="0"/>
                          </a:cxn>
                          <a:cxn ang="0">
                            <a:pos x="21298" y="19322"/>
                          </a:cxn>
                        </a:cxnLst>
                        <a:rect l="txL" t="txT" r="txR" b="txB"/>
                        <a:pathLst>
                          <a:path w="21298" h="19322" fill="none">
                            <a:moveTo>
                              <a:pt x="0" y="15720"/>
                            </a:moveTo>
                            <a:arcTo wR="21600" hR="21600" stAng="-10224045" swAng="3230996"/>
                          </a:path>
                          <a:path w="21298" h="19322" stroke="0">
                            <a:moveTo>
                              <a:pt x="0" y="15720"/>
                            </a:moveTo>
                            <a:arcTo wR="21600" hR="21600" stAng="-10224045" swAng="3230996"/>
                            <a:lnTo>
                              <a:pt x="21298" y="19322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7232" name="Freeform 7231"/>
                      <p:cNvSpPr>
                        <a:spLocks noChangeAspect="1"/>
                      </p:cNvSpPr>
                      <p:nvPr/>
                    </p:nvSpPr>
                    <p:spPr>
                      <a:xfrm rot="-45352522" flipH="1">
                        <a:off x="1968" y="1279"/>
                        <a:ext cx="160" cy="97"/>
                      </a:xfrm>
                      <a:custGeom>
                        <a:avLst/>
                        <a:gdLst>
                          <a:gd name="txL" fmla="*/ 0 w 21298"/>
                          <a:gd name="txT" fmla="*/ 0 h 19322"/>
                          <a:gd name="txR" fmla="*/ 21298 w 21298"/>
                          <a:gd name="txB" fmla="*/ 19322 h 19322"/>
                        </a:gdLst>
                        <a:ahLst/>
                        <a:cxnLst>
                          <a:cxn ang="180">
                            <a:pos x="0" y="15720"/>
                          </a:cxn>
                          <a:cxn ang="270">
                            <a:pos x="11643" y="0"/>
                          </a:cxn>
                          <a:cxn ang="0">
                            <a:pos x="21298" y="19322"/>
                          </a:cxn>
                        </a:cxnLst>
                        <a:rect l="txL" t="txT" r="txR" b="txB"/>
                        <a:pathLst>
                          <a:path w="21298" h="19322" fill="none">
                            <a:moveTo>
                              <a:pt x="0" y="15720"/>
                            </a:moveTo>
                            <a:arcTo wR="21600" hR="21600" stAng="-10224045" swAng="3230996"/>
                          </a:path>
                          <a:path w="21298" h="19322" stroke="0">
                            <a:moveTo>
                              <a:pt x="0" y="15720"/>
                            </a:moveTo>
                            <a:arcTo wR="21600" hR="21600" stAng="-10224045" swAng="3230996"/>
                            <a:lnTo>
                              <a:pt x="21298" y="19322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</p:grpSp>
              </p:grpSp>
            </p:grpSp>
            <p:grpSp>
              <p:nvGrpSpPr>
                <p:cNvPr id="7233" name="Group 7232"/>
                <p:cNvGrpSpPr>
                  <a:grpSpLocks noChangeAspect="1"/>
                </p:cNvGrpSpPr>
                <p:nvPr/>
              </p:nvGrpSpPr>
              <p:grpSpPr>
                <a:xfrm>
                  <a:off x="2304" y="405"/>
                  <a:ext cx="2972" cy="1995"/>
                  <a:chOff x="2304" y="405"/>
                  <a:chExt cx="2972" cy="1995"/>
                </a:xfrm>
              </p:grpSpPr>
              <p:grpSp>
                <p:nvGrpSpPr>
                  <p:cNvPr id="7234" name="Group 7233"/>
                  <p:cNvGrpSpPr>
                    <a:grpSpLocks noChangeAspect="1"/>
                  </p:cNvGrpSpPr>
                  <p:nvPr/>
                </p:nvGrpSpPr>
                <p:grpSpPr>
                  <a:xfrm>
                    <a:off x="2304" y="405"/>
                    <a:ext cx="2972" cy="1995"/>
                    <a:chOff x="2622" y="261"/>
                    <a:chExt cx="2972" cy="1995"/>
                  </a:xfrm>
                </p:grpSpPr>
                <p:sp>
                  <p:nvSpPr>
                    <p:cNvPr id="7235" name="Freeform 7234"/>
                    <p:cNvSpPr>
                      <a:spLocks noChangeAspect="1"/>
                    </p:cNvSpPr>
                    <p:nvPr/>
                  </p:nvSpPr>
                  <p:spPr>
                    <a:xfrm>
                      <a:off x="2622" y="261"/>
                      <a:ext cx="2972" cy="1670"/>
                    </a:xfrm>
                    <a:custGeom>
                      <a:avLst/>
                      <a:gdLst/>
                      <a:ahLst/>
                      <a:cxnLst/>
                      <a:pathLst>
                        <a:path w="2972" h="1670">
                          <a:moveTo>
                            <a:pt x="834" y="1670"/>
                          </a:moveTo>
                          <a:cubicBezTo>
                            <a:pt x="484" y="1615"/>
                            <a:pt x="228" y="1403"/>
                            <a:pt x="114" y="1222"/>
                          </a:cubicBezTo>
                          <a:cubicBezTo>
                            <a:pt x="0" y="1041"/>
                            <a:pt x="30" y="696"/>
                            <a:pt x="148" y="586"/>
                          </a:cubicBezTo>
                          <a:cubicBezTo>
                            <a:pt x="266" y="476"/>
                            <a:pt x="538" y="374"/>
                            <a:pt x="748" y="592"/>
                          </a:cubicBezTo>
                          <a:cubicBezTo>
                            <a:pt x="554" y="315"/>
                            <a:pt x="774" y="168"/>
                            <a:pt x="876" y="86"/>
                          </a:cubicBezTo>
                          <a:cubicBezTo>
                            <a:pt x="978" y="0"/>
                            <a:pt x="1242" y="15"/>
                            <a:pt x="1359" y="78"/>
                          </a:cubicBezTo>
                          <a:cubicBezTo>
                            <a:pt x="1476" y="141"/>
                            <a:pt x="1571" y="247"/>
                            <a:pt x="1578" y="465"/>
                          </a:cubicBezTo>
                          <a:cubicBezTo>
                            <a:pt x="1639" y="196"/>
                            <a:pt x="1743" y="195"/>
                            <a:pt x="1857" y="160"/>
                          </a:cubicBezTo>
                          <a:cubicBezTo>
                            <a:pt x="1967" y="126"/>
                            <a:pt x="2163" y="174"/>
                            <a:pt x="2238" y="262"/>
                          </a:cubicBezTo>
                          <a:cubicBezTo>
                            <a:pt x="2313" y="350"/>
                            <a:pt x="2350" y="502"/>
                            <a:pt x="2309" y="688"/>
                          </a:cubicBezTo>
                          <a:cubicBezTo>
                            <a:pt x="2418" y="502"/>
                            <a:pt x="2705" y="583"/>
                            <a:pt x="2799" y="663"/>
                          </a:cubicBezTo>
                          <a:cubicBezTo>
                            <a:pt x="2893" y="743"/>
                            <a:pt x="2972" y="1020"/>
                            <a:pt x="2874" y="1168"/>
                          </a:cubicBezTo>
                          <a:cubicBezTo>
                            <a:pt x="2776" y="1316"/>
                            <a:pt x="2553" y="1468"/>
                            <a:pt x="2213" y="1552"/>
                          </a:cubicBezTo>
                          <a:lnTo>
                            <a:pt x="834" y="1670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760000">
                            <a:alpha val="100000"/>
                          </a:srgbClr>
                        </a:gs>
                        <a:gs pos="50000">
                          <a:srgbClr val="FF0000">
                            <a:alpha val="100000"/>
                          </a:srgbClr>
                        </a:gs>
                        <a:gs pos="100000">
                          <a:srgbClr val="760000">
                            <a:alpha val="100000"/>
                          </a:srgbClr>
                        </a:gs>
                      </a:gsLst>
                      <a:lin ang="2700000" scaled="1"/>
                      <a:tileRect/>
                    </a:gradFill>
                    <a:ln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7236" name="Freeform 7235"/>
                    <p:cNvSpPr>
                      <a:spLocks noChangeAspect="1"/>
                    </p:cNvSpPr>
                    <p:nvPr/>
                  </p:nvSpPr>
                  <p:spPr>
                    <a:xfrm>
                      <a:off x="2928" y="1588"/>
                      <a:ext cx="2338" cy="668"/>
                    </a:xfrm>
                    <a:custGeom>
                      <a:avLst/>
                      <a:gdLst/>
                      <a:ahLst/>
                      <a:cxnLst/>
                      <a:pathLst>
                        <a:path w="1468" h="347">
                          <a:moveTo>
                            <a:pt x="140" y="331"/>
                          </a:moveTo>
                          <a:cubicBezTo>
                            <a:pt x="254" y="315"/>
                            <a:pt x="539" y="168"/>
                            <a:pt x="743" y="167"/>
                          </a:cubicBezTo>
                          <a:cubicBezTo>
                            <a:pt x="947" y="166"/>
                            <a:pt x="1258" y="319"/>
                            <a:pt x="1363" y="327"/>
                          </a:cubicBezTo>
                          <a:cubicBezTo>
                            <a:pt x="1468" y="335"/>
                            <a:pt x="1444" y="264"/>
                            <a:pt x="1375" y="215"/>
                          </a:cubicBezTo>
                          <a:cubicBezTo>
                            <a:pt x="1306" y="166"/>
                            <a:pt x="1094" y="60"/>
                            <a:pt x="948" y="31"/>
                          </a:cubicBezTo>
                          <a:cubicBezTo>
                            <a:pt x="802" y="2"/>
                            <a:pt x="647" y="0"/>
                            <a:pt x="499" y="39"/>
                          </a:cubicBezTo>
                          <a:cubicBezTo>
                            <a:pt x="351" y="78"/>
                            <a:pt x="120" y="214"/>
                            <a:pt x="60" y="263"/>
                          </a:cubicBezTo>
                          <a:cubicBezTo>
                            <a:pt x="0" y="312"/>
                            <a:pt x="26" y="347"/>
                            <a:pt x="140" y="331"/>
                          </a:cubicBezTo>
                          <a:close/>
                        </a:path>
                      </a:pathLst>
                    </a:custGeom>
                    <a:solidFill>
                      <a:srgbClr val="FF0000">
                        <a:alpha val="100000"/>
                      </a:srgbClr>
                    </a:solidFill>
                    <a:ln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7237" name="Group 7236"/>
                  <p:cNvGrpSpPr>
                    <a:grpSpLocks noChangeAspect="1"/>
                  </p:cNvGrpSpPr>
                  <p:nvPr/>
                </p:nvGrpSpPr>
                <p:grpSpPr>
                  <a:xfrm>
                    <a:off x="2948" y="1440"/>
                    <a:ext cx="1852" cy="276"/>
                    <a:chOff x="2948" y="1440"/>
                    <a:chExt cx="1852" cy="276"/>
                  </a:xfrm>
                </p:grpSpPr>
                <p:sp>
                  <p:nvSpPr>
                    <p:cNvPr id="7238" name="Freeform 7237"/>
                    <p:cNvSpPr>
                      <a:spLocks noChangeAspect="1"/>
                    </p:cNvSpPr>
                    <p:nvPr/>
                  </p:nvSpPr>
                  <p:spPr>
                    <a:xfrm rot="-741749">
                      <a:off x="2948" y="1568"/>
                      <a:ext cx="642" cy="148"/>
                    </a:xfrm>
                    <a:custGeom>
                      <a:avLst/>
                      <a:gdLst/>
                      <a:ahLst/>
                      <a:cxnLst/>
                      <a:pathLst>
                        <a:path w="864" h="252">
                          <a:moveTo>
                            <a:pt x="0" y="96"/>
                          </a:moveTo>
                          <a:cubicBezTo>
                            <a:pt x="73" y="118"/>
                            <a:pt x="240" y="252"/>
                            <a:pt x="440" y="228"/>
                          </a:cubicBezTo>
                          <a:cubicBezTo>
                            <a:pt x="640" y="204"/>
                            <a:pt x="776" y="48"/>
                            <a:pt x="864" y="0"/>
                          </a:cubicBezTo>
                        </a:path>
                      </a:pathLst>
                    </a:custGeom>
                    <a:noFill/>
                    <a:ln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7239" name="Freeform 7238"/>
                    <p:cNvSpPr>
                      <a:spLocks noChangeAspect="1"/>
                    </p:cNvSpPr>
                    <p:nvPr/>
                  </p:nvSpPr>
                  <p:spPr>
                    <a:xfrm>
                      <a:off x="3566" y="1440"/>
                      <a:ext cx="642" cy="148"/>
                    </a:xfrm>
                    <a:custGeom>
                      <a:avLst/>
                      <a:gdLst/>
                      <a:ahLst/>
                      <a:cxnLst/>
                      <a:pathLst>
                        <a:path w="864" h="252">
                          <a:moveTo>
                            <a:pt x="0" y="96"/>
                          </a:moveTo>
                          <a:cubicBezTo>
                            <a:pt x="73" y="118"/>
                            <a:pt x="240" y="252"/>
                            <a:pt x="440" y="228"/>
                          </a:cubicBezTo>
                          <a:cubicBezTo>
                            <a:pt x="640" y="204"/>
                            <a:pt x="776" y="48"/>
                            <a:pt x="864" y="0"/>
                          </a:cubicBezTo>
                        </a:path>
                      </a:pathLst>
                    </a:custGeom>
                    <a:noFill/>
                    <a:ln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7240" name="Freeform 7239"/>
                    <p:cNvSpPr>
                      <a:spLocks noChangeAspect="1"/>
                    </p:cNvSpPr>
                    <p:nvPr/>
                  </p:nvSpPr>
                  <p:spPr>
                    <a:xfrm rot="1623011">
                      <a:off x="4158" y="1536"/>
                      <a:ext cx="642" cy="144"/>
                    </a:xfrm>
                    <a:custGeom>
                      <a:avLst/>
                      <a:gdLst/>
                      <a:ahLst/>
                      <a:cxnLst/>
                      <a:pathLst>
                        <a:path w="864" h="252">
                          <a:moveTo>
                            <a:pt x="0" y="96"/>
                          </a:moveTo>
                          <a:cubicBezTo>
                            <a:pt x="73" y="118"/>
                            <a:pt x="240" y="252"/>
                            <a:pt x="440" y="228"/>
                          </a:cubicBezTo>
                          <a:cubicBezTo>
                            <a:pt x="640" y="204"/>
                            <a:pt x="776" y="48"/>
                            <a:pt x="864" y="0"/>
                          </a:cubicBezTo>
                        </a:path>
                      </a:pathLst>
                    </a:custGeom>
                    <a:noFill/>
                    <a:ln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7241" name="Freeform 7240"/>
                <p:cNvSpPr>
                  <a:spLocks noChangeAspect="1"/>
                </p:cNvSpPr>
                <p:nvPr/>
              </p:nvSpPr>
              <p:spPr>
                <a:xfrm>
                  <a:off x="4328" y="2128"/>
                  <a:ext cx="436" cy="377"/>
                </a:xfrm>
                <a:custGeom>
                  <a:avLst/>
                  <a:gdLst/>
                  <a:ahLst/>
                  <a:cxnLst/>
                  <a:pathLst>
                    <a:path w="436" h="377">
                      <a:moveTo>
                        <a:pt x="0" y="0"/>
                      </a:moveTo>
                      <a:lnTo>
                        <a:pt x="380" y="377"/>
                      </a:lnTo>
                      <a:lnTo>
                        <a:pt x="436" y="21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242" name="Freeform 7241"/>
                <p:cNvSpPr>
                  <a:spLocks noChangeAspect="1"/>
                </p:cNvSpPr>
                <p:nvPr/>
              </p:nvSpPr>
              <p:spPr>
                <a:xfrm>
                  <a:off x="4524" y="2356"/>
                  <a:ext cx="240" cy="437"/>
                </a:xfrm>
                <a:custGeom>
                  <a:avLst/>
                  <a:gdLst/>
                  <a:ahLst/>
                  <a:cxnLst/>
                  <a:pathLst>
                    <a:path w="240" h="437">
                      <a:moveTo>
                        <a:pt x="0" y="0"/>
                      </a:moveTo>
                      <a:lnTo>
                        <a:pt x="184" y="437"/>
                      </a:lnTo>
                      <a:lnTo>
                        <a:pt x="240" y="27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243" name="Freeform 7242"/>
                <p:cNvSpPr>
                  <a:spLocks noChangeAspect="1"/>
                </p:cNvSpPr>
                <p:nvPr/>
              </p:nvSpPr>
              <p:spPr>
                <a:xfrm>
                  <a:off x="4380" y="2428"/>
                  <a:ext cx="360" cy="412"/>
                </a:xfrm>
                <a:custGeom>
                  <a:avLst/>
                  <a:gdLst/>
                  <a:ahLst/>
                  <a:cxnLst/>
                  <a:pathLst>
                    <a:path w="360" h="412">
                      <a:moveTo>
                        <a:pt x="0" y="0"/>
                      </a:moveTo>
                      <a:lnTo>
                        <a:pt x="212" y="412"/>
                      </a:lnTo>
                      <a:lnTo>
                        <a:pt x="360" y="24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244" name="Freeform 7243"/>
                <p:cNvSpPr>
                  <a:spLocks noChangeAspect="1"/>
                </p:cNvSpPr>
                <p:nvPr/>
              </p:nvSpPr>
              <p:spPr>
                <a:xfrm>
                  <a:off x="3620" y="1972"/>
                  <a:ext cx="184" cy="348"/>
                </a:xfrm>
                <a:custGeom>
                  <a:avLst/>
                  <a:gdLst/>
                  <a:ahLst/>
                  <a:cxnLst/>
                  <a:pathLst>
                    <a:path w="184" h="348">
                      <a:moveTo>
                        <a:pt x="0" y="0"/>
                      </a:moveTo>
                      <a:lnTo>
                        <a:pt x="40" y="348"/>
                      </a:lnTo>
                      <a:lnTo>
                        <a:pt x="184" y="25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245" name="Freeform 7244"/>
                <p:cNvSpPr>
                  <a:spLocks noChangeAspect="1"/>
                </p:cNvSpPr>
                <p:nvPr/>
              </p:nvSpPr>
              <p:spPr>
                <a:xfrm>
                  <a:off x="3516" y="1984"/>
                  <a:ext cx="144" cy="240"/>
                </a:xfrm>
                <a:custGeom>
                  <a:avLst/>
                  <a:gdLst/>
                  <a:ahLst/>
                  <a:cxnLst/>
                  <a:pathLst>
                    <a:path w="144" h="240">
                      <a:moveTo>
                        <a:pt x="96" y="0"/>
                      </a:moveTo>
                      <a:lnTo>
                        <a:pt x="0" y="192"/>
                      </a:lnTo>
                      <a:lnTo>
                        <a:pt x="144" y="240"/>
                      </a:lnTo>
                      <a:lnTo>
                        <a:pt x="96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246" name="Freeform 7245"/>
                <p:cNvSpPr>
                  <a:spLocks noChangeAspect="1"/>
                </p:cNvSpPr>
                <p:nvPr/>
              </p:nvSpPr>
              <p:spPr>
                <a:xfrm>
                  <a:off x="2816" y="2224"/>
                  <a:ext cx="344" cy="288"/>
                </a:xfrm>
                <a:custGeom>
                  <a:avLst/>
                  <a:gdLst/>
                  <a:ahLst/>
                  <a:cxnLst/>
                  <a:pathLst>
                    <a:path w="344" h="288">
                      <a:moveTo>
                        <a:pt x="344" y="0"/>
                      </a:moveTo>
                      <a:lnTo>
                        <a:pt x="0" y="148"/>
                      </a:lnTo>
                      <a:lnTo>
                        <a:pt x="96" y="288"/>
                      </a:lnTo>
                      <a:lnTo>
                        <a:pt x="344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247" name="Freeform 7246"/>
                <p:cNvSpPr>
                  <a:spLocks noChangeAspect="1"/>
                </p:cNvSpPr>
                <p:nvPr/>
              </p:nvSpPr>
              <p:spPr>
                <a:xfrm>
                  <a:off x="3323" y="1972"/>
                  <a:ext cx="293" cy="283"/>
                </a:xfrm>
                <a:custGeom>
                  <a:avLst/>
                  <a:gdLst/>
                  <a:ahLst/>
                  <a:cxnLst/>
                  <a:pathLst>
                    <a:path w="293" h="283">
                      <a:moveTo>
                        <a:pt x="293" y="0"/>
                      </a:moveTo>
                      <a:lnTo>
                        <a:pt x="0" y="240"/>
                      </a:lnTo>
                      <a:lnTo>
                        <a:pt x="168" y="2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248" name="Freeform 7247"/>
                <p:cNvSpPr>
                  <a:spLocks noChangeAspect="1"/>
                </p:cNvSpPr>
                <p:nvPr/>
              </p:nvSpPr>
              <p:spPr>
                <a:xfrm>
                  <a:off x="2981" y="2200"/>
                  <a:ext cx="231" cy="402"/>
                </a:xfrm>
                <a:custGeom>
                  <a:avLst/>
                  <a:gdLst/>
                  <a:ahLst/>
                  <a:cxnLst/>
                  <a:pathLst>
                    <a:path w="231" h="402">
                      <a:moveTo>
                        <a:pt x="231" y="0"/>
                      </a:moveTo>
                      <a:lnTo>
                        <a:pt x="0" y="402"/>
                      </a:lnTo>
                      <a:lnTo>
                        <a:pt x="173" y="392"/>
                      </a:lnTo>
                      <a:lnTo>
                        <a:pt x="231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249" name="Freeform 7248"/>
                <p:cNvSpPr>
                  <a:spLocks noChangeAspect="1"/>
                </p:cNvSpPr>
                <p:nvPr/>
              </p:nvSpPr>
              <p:spPr>
                <a:xfrm>
                  <a:off x="3156" y="1984"/>
                  <a:ext cx="424" cy="309"/>
                </a:xfrm>
                <a:custGeom>
                  <a:avLst/>
                  <a:gdLst/>
                  <a:ahLst/>
                  <a:cxnLst/>
                  <a:pathLst>
                    <a:path w="424" h="309">
                      <a:moveTo>
                        <a:pt x="424" y="0"/>
                      </a:moveTo>
                      <a:lnTo>
                        <a:pt x="0" y="192"/>
                      </a:lnTo>
                      <a:lnTo>
                        <a:pt x="155" y="309"/>
                      </a:lnTo>
                      <a:lnTo>
                        <a:pt x="424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250" name="Freeform 7249"/>
                <p:cNvSpPr>
                  <a:spLocks noChangeAspect="1"/>
                </p:cNvSpPr>
                <p:nvPr/>
              </p:nvSpPr>
              <p:spPr>
                <a:xfrm>
                  <a:off x="2940" y="2212"/>
                  <a:ext cx="248" cy="252"/>
                </a:xfrm>
                <a:custGeom>
                  <a:avLst/>
                  <a:gdLst/>
                  <a:ahLst/>
                  <a:cxnLst/>
                  <a:pathLst>
                    <a:path w="248" h="252">
                      <a:moveTo>
                        <a:pt x="248" y="0"/>
                      </a:moveTo>
                      <a:lnTo>
                        <a:pt x="0" y="204"/>
                      </a:lnTo>
                      <a:lnTo>
                        <a:pt x="144" y="252"/>
                      </a:lnTo>
                      <a:lnTo>
                        <a:pt x="248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251" name="Freeform 7250"/>
                <p:cNvSpPr>
                  <a:spLocks noChangeAspect="1"/>
                </p:cNvSpPr>
                <p:nvPr/>
              </p:nvSpPr>
              <p:spPr>
                <a:xfrm>
                  <a:off x="4459" y="2306"/>
                  <a:ext cx="373" cy="347"/>
                </a:xfrm>
                <a:custGeom>
                  <a:avLst/>
                  <a:gdLst/>
                  <a:ahLst/>
                  <a:cxnLst/>
                  <a:pathLst>
                    <a:path w="373" h="347">
                      <a:moveTo>
                        <a:pt x="0" y="0"/>
                      </a:moveTo>
                      <a:lnTo>
                        <a:pt x="186" y="347"/>
                      </a:lnTo>
                      <a:lnTo>
                        <a:pt x="373" y="25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252" name="Freeform 7251"/>
                <p:cNvSpPr>
                  <a:spLocks noChangeAspect="1"/>
                </p:cNvSpPr>
                <p:nvPr/>
              </p:nvSpPr>
              <p:spPr>
                <a:xfrm>
                  <a:off x="4336" y="2132"/>
                  <a:ext cx="311" cy="433"/>
                </a:xfrm>
                <a:custGeom>
                  <a:avLst/>
                  <a:gdLst/>
                  <a:ahLst/>
                  <a:cxnLst/>
                  <a:pathLst>
                    <a:path w="311" h="433">
                      <a:moveTo>
                        <a:pt x="0" y="0"/>
                      </a:moveTo>
                      <a:lnTo>
                        <a:pt x="197" y="433"/>
                      </a:lnTo>
                      <a:lnTo>
                        <a:pt x="311" y="30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grpSp>
            <p:nvGrpSpPr>
              <p:cNvPr id="7253" name="Group 7252"/>
              <p:cNvGrpSpPr>
                <a:grpSpLocks noChangeAspect="1"/>
              </p:cNvGrpSpPr>
              <p:nvPr/>
            </p:nvGrpSpPr>
            <p:grpSpPr>
              <a:xfrm>
                <a:off x="3168" y="2602"/>
                <a:ext cx="1319" cy="336"/>
                <a:chOff x="3168" y="2592"/>
                <a:chExt cx="1319" cy="336"/>
              </a:xfrm>
            </p:grpSpPr>
            <p:sp>
              <p:nvSpPr>
                <p:cNvPr id="7254" name="Oval 7253"/>
                <p:cNvSpPr>
                  <a:spLocks noChangeAspect="1"/>
                </p:cNvSpPr>
                <p:nvPr/>
              </p:nvSpPr>
              <p:spPr>
                <a:xfrm>
                  <a:off x="3744" y="2688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255" name="Oval 7254"/>
                <p:cNvSpPr>
                  <a:spLocks noChangeAspect="1"/>
                </p:cNvSpPr>
                <p:nvPr/>
              </p:nvSpPr>
              <p:spPr>
                <a:xfrm>
                  <a:off x="3600" y="2736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256" name="Oval 7255"/>
                <p:cNvSpPr>
                  <a:spLocks noChangeAspect="1"/>
                </p:cNvSpPr>
                <p:nvPr/>
              </p:nvSpPr>
              <p:spPr>
                <a:xfrm>
                  <a:off x="3696" y="2784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257" name="Oval 7256"/>
                <p:cNvSpPr>
                  <a:spLocks noChangeAspect="1"/>
                </p:cNvSpPr>
                <p:nvPr/>
              </p:nvSpPr>
              <p:spPr>
                <a:xfrm>
                  <a:off x="3504" y="2832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258" name="Oval 7257"/>
                <p:cNvSpPr>
                  <a:spLocks noChangeAspect="1"/>
                </p:cNvSpPr>
                <p:nvPr/>
              </p:nvSpPr>
              <p:spPr>
                <a:xfrm>
                  <a:off x="3408" y="2832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259" name="Oval 7258"/>
                <p:cNvSpPr>
                  <a:spLocks noChangeAspect="1"/>
                </p:cNvSpPr>
                <p:nvPr/>
              </p:nvSpPr>
              <p:spPr>
                <a:xfrm>
                  <a:off x="4249" y="2640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260" name="Oval 7259"/>
                <p:cNvSpPr>
                  <a:spLocks noChangeAspect="1"/>
                </p:cNvSpPr>
                <p:nvPr/>
              </p:nvSpPr>
              <p:spPr>
                <a:xfrm>
                  <a:off x="4441" y="2640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261" name="Oval 7260"/>
                <p:cNvSpPr>
                  <a:spLocks noChangeAspect="1"/>
                </p:cNvSpPr>
                <p:nvPr/>
              </p:nvSpPr>
              <p:spPr>
                <a:xfrm>
                  <a:off x="4368" y="2665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262" name="Oval 7261"/>
                <p:cNvSpPr>
                  <a:spLocks noChangeAspect="1"/>
                </p:cNvSpPr>
                <p:nvPr/>
              </p:nvSpPr>
              <p:spPr>
                <a:xfrm>
                  <a:off x="4176" y="2688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263" name="Oval 7262"/>
                <p:cNvSpPr>
                  <a:spLocks noChangeAspect="1"/>
                </p:cNvSpPr>
                <p:nvPr/>
              </p:nvSpPr>
              <p:spPr>
                <a:xfrm>
                  <a:off x="4464" y="2736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264" name="Oval 7263"/>
                <p:cNvSpPr>
                  <a:spLocks noChangeAspect="1"/>
                </p:cNvSpPr>
                <p:nvPr/>
              </p:nvSpPr>
              <p:spPr>
                <a:xfrm>
                  <a:off x="4320" y="2736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265" name="Oval 7264"/>
                <p:cNvSpPr>
                  <a:spLocks noChangeAspect="1"/>
                </p:cNvSpPr>
                <p:nvPr/>
              </p:nvSpPr>
              <p:spPr>
                <a:xfrm>
                  <a:off x="3289" y="2809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266" name="Oval 7265"/>
                <p:cNvSpPr>
                  <a:spLocks noChangeAspect="1"/>
                </p:cNvSpPr>
                <p:nvPr/>
              </p:nvSpPr>
              <p:spPr>
                <a:xfrm>
                  <a:off x="3385" y="2905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267" name="Oval 7266"/>
                <p:cNvSpPr>
                  <a:spLocks noChangeAspect="1"/>
                </p:cNvSpPr>
                <p:nvPr/>
              </p:nvSpPr>
              <p:spPr>
                <a:xfrm>
                  <a:off x="3619" y="2823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268" name="Oval 7267"/>
                <p:cNvSpPr>
                  <a:spLocks noChangeAspect="1"/>
                </p:cNvSpPr>
                <p:nvPr/>
              </p:nvSpPr>
              <p:spPr>
                <a:xfrm>
                  <a:off x="3961" y="2592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269" name="Oval 7268"/>
                <p:cNvSpPr>
                  <a:spLocks noChangeAspect="1"/>
                </p:cNvSpPr>
                <p:nvPr/>
              </p:nvSpPr>
              <p:spPr>
                <a:xfrm>
                  <a:off x="4057" y="2688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270" name="Oval 7269"/>
                <p:cNvSpPr>
                  <a:spLocks noChangeAspect="1"/>
                </p:cNvSpPr>
                <p:nvPr/>
              </p:nvSpPr>
              <p:spPr>
                <a:xfrm>
                  <a:off x="3168" y="2761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</p:grpSp>
        <p:sp>
          <p:nvSpPr>
            <p:cNvPr id="7271" name="Freeform 7270"/>
            <p:cNvSpPr>
              <a:spLocks noChangeAspect="1"/>
            </p:cNvSpPr>
            <p:nvPr/>
          </p:nvSpPr>
          <p:spPr>
            <a:xfrm>
              <a:off x="4341" y="2169"/>
              <a:ext cx="247" cy="431"/>
            </a:xfrm>
            <a:custGeom>
              <a:avLst/>
              <a:gdLst/>
              <a:ahLst/>
              <a:cxnLst/>
              <a:pathLst>
                <a:path w="247" h="431">
                  <a:moveTo>
                    <a:pt x="0" y="0"/>
                  </a:moveTo>
                  <a:lnTo>
                    <a:pt x="24" y="300"/>
                  </a:lnTo>
                  <a:lnTo>
                    <a:pt x="247" y="4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72" name="Freeform 7271"/>
            <p:cNvSpPr>
              <a:spLocks noChangeAspect="1"/>
            </p:cNvSpPr>
            <p:nvPr/>
          </p:nvSpPr>
          <p:spPr>
            <a:xfrm>
              <a:off x="4134" y="2088"/>
              <a:ext cx="339" cy="198"/>
            </a:xfrm>
            <a:custGeom>
              <a:avLst/>
              <a:gdLst/>
              <a:ahLst/>
              <a:cxnLst/>
              <a:pathLst>
                <a:path w="339" h="198">
                  <a:moveTo>
                    <a:pt x="0" y="0"/>
                  </a:moveTo>
                  <a:lnTo>
                    <a:pt x="183" y="198"/>
                  </a:lnTo>
                  <a:lnTo>
                    <a:pt x="339" y="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73" name="Freeform 7272"/>
            <p:cNvSpPr>
              <a:spLocks noChangeAspect="1"/>
            </p:cNvSpPr>
            <p:nvPr/>
          </p:nvSpPr>
          <p:spPr>
            <a:xfrm>
              <a:off x="4092" y="2091"/>
              <a:ext cx="303" cy="123"/>
            </a:xfrm>
            <a:custGeom>
              <a:avLst/>
              <a:gdLst/>
              <a:ahLst/>
              <a:cxnLst/>
              <a:pathLst>
                <a:path w="303" h="123">
                  <a:moveTo>
                    <a:pt x="0" y="3"/>
                  </a:moveTo>
                  <a:lnTo>
                    <a:pt x="135" y="123"/>
                  </a:lnTo>
                  <a:lnTo>
                    <a:pt x="303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7274" name="Freeform 7273"/>
          <p:cNvSpPr>
            <a:spLocks noChangeAspect="1"/>
          </p:cNvSpPr>
          <p:nvPr/>
        </p:nvSpPr>
        <p:spPr>
          <a:xfrm rot="2084807" flipH="1">
            <a:off x="217488" y="3646488"/>
            <a:ext cx="654050" cy="638175"/>
          </a:xfrm>
          <a:custGeom>
            <a:avLst/>
            <a:gdLst/>
            <a:ahLst/>
            <a:cxnLst/>
            <a:pathLst>
              <a:path w="440" h="421">
                <a:moveTo>
                  <a:pt x="13" y="114"/>
                </a:moveTo>
                <a:cubicBezTo>
                  <a:pt x="105" y="210"/>
                  <a:pt x="0" y="292"/>
                  <a:pt x="10" y="327"/>
                </a:cubicBezTo>
                <a:cubicBezTo>
                  <a:pt x="19" y="363"/>
                  <a:pt x="51" y="344"/>
                  <a:pt x="67" y="328"/>
                </a:cubicBezTo>
                <a:cubicBezTo>
                  <a:pt x="102" y="291"/>
                  <a:pt x="107" y="254"/>
                  <a:pt x="135" y="266"/>
                </a:cubicBezTo>
                <a:cubicBezTo>
                  <a:pt x="163" y="278"/>
                  <a:pt x="213" y="383"/>
                  <a:pt x="237" y="402"/>
                </a:cubicBezTo>
                <a:cubicBezTo>
                  <a:pt x="261" y="421"/>
                  <a:pt x="289" y="410"/>
                  <a:pt x="282" y="381"/>
                </a:cubicBezTo>
                <a:cubicBezTo>
                  <a:pt x="275" y="352"/>
                  <a:pt x="186" y="230"/>
                  <a:pt x="193" y="230"/>
                </a:cubicBezTo>
                <a:cubicBezTo>
                  <a:pt x="200" y="230"/>
                  <a:pt x="299" y="363"/>
                  <a:pt x="327" y="381"/>
                </a:cubicBezTo>
                <a:cubicBezTo>
                  <a:pt x="355" y="399"/>
                  <a:pt x="376" y="367"/>
                  <a:pt x="363" y="336"/>
                </a:cubicBezTo>
                <a:cubicBezTo>
                  <a:pt x="350" y="305"/>
                  <a:pt x="252" y="199"/>
                  <a:pt x="252" y="193"/>
                </a:cubicBezTo>
                <a:cubicBezTo>
                  <a:pt x="252" y="187"/>
                  <a:pt x="340" y="286"/>
                  <a:pt x="363" y="297"/>
                </a:cubicBezTo>
                <a:cubicBezTo>
                  <a:pt x="386" y="308"/>
                  <a:pt x="404" y="286"/>
                  <a:pt x="390" y="258"/>
                </a:cubicBezTo>
                <a:cubicBezTo>
                  <a:pt x="376" y="230"/>
                  <a:pt x="278" y="151"/>
                  <a:pt x="281" y="131"/>
                </a:cubicBezTo>
                <a:cubicBezTo>
                  <a:pt x="284" y="111"/>
                  <a:pt x="388" y="143"/>
                  <a:pt x="408" y="138"/>
                </a:cubicBezTo>
                <a:cubicBezTo>
                  <a:pt x="428" y="133"/>
                  <a:pt x="440" y="122"/>
                  <a:pt x="402" y="99"/>
                </a:cubicBezTo>
                <a:cubicBezTo>
                  <a:pt x="364" y="76"/>
                  <a:pt x="210" y="87"/>
                  <a:pt x="181" y="0"/>
                </a:cubicBezTo>
                <a:cubicBezTo>
                  <a:pt x="81" y="64"/>
                  <a:pt x="94" y="55"/>
                  <a:pt x="13" y="114"/>
                </a:cubicBezTo>
                <a:close/>
              </a:path>
            </a:pathLst>
          </a:custGeom>
          <a:gradFill rotWithShape="1">
            <a:gsLst>
              <a:gs pos="0">
                <a:srgbClr val="FFFFCC">
                  <a:alpha val="100000"/>
                </a:srgbClr>
              </a:gs>
              <a:gs pos="50000">
                <a:srgbClr val="FFCC99">
                  <a:alpha val="100000"/>
                </a:srgbClr>
              </a:gs>
              <a:gs pos="100000">
                <a:srgbClr val="FFFFCC">
                  <a:alpha val="100000"/>
                </a:srgbClr>
              </a:gs>
            </a:gsLst>
            <a:lin ang="2700000" scaled="1"/>
            <a:tileRect/>
          </a:gra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275" name="Freeform 7274"/>
          <p:cNvSpPr>
            <a:spLocks noChangeAspect="1"/>
          </p:cNvSpPr>
          <p:nvPr/>
        </p:nvSpPr>
        <p:spPr>
          <a:xfrm rot="-605192">
            <a:off x="4286250" y="4389438"/>
            <a:ext cx="666750" cy="638175"/>
          </a:xfrm>
          <a:custGeom>
            <a:avLst/>
            <a:gdLst/>
            <a:ahLst/>
            <a:cxnLst/>
            <a:pathLst>
              <a:path w="440" h="421">
                <a:moveTo>
                  <a:pt x="13" y="114"/>
                </a:moveTo>
                <a:cubicBezTo>
                  <a:pt x="105" y="210"/>
                  <a:pt x="0" y="292"/>
                  <a:pt x="10" y="327"/>
                </a:cubicBezTo>
                <a:cubicBezTo>
                  <a:pt x="19" y="363"/>
                  <a:pt x="51" y="344"/>
                  <a:pt x="67" y="328"/>
                </a:cubicBezTo>
                <a:cubicBezTo>
                  <a:pt x="102" y="291"/>
                  <a:pt x="107" y="254"/>
                  <a:pt x="135" y="266"/>
                </a:cubicBezTo>
                <a:cubicBezTo>
                  <a:pt x="163" y="278"/>
                  <a:pt x="213" y="383"/>
                  <a:pt x="237" y="402"/>
                </a:cubicBezTo>
                <a:cubicBezTo>
                  <a:pt x="261" y="421"/>
                  <a:pt x="289" y="410"/>
                  <a:pt x="282" y="381"/>
                </a:cubicBezTo>
                <a:cubicBezTo>
                  <a:pt x="275" y="352"/>
                  <a:pt x="186" y="230"/>
                  <a:pt x="193" y="230"/>
                </a:cubicBezTo>
                <a:cubicBezTo>
                  <a:pt x="200" y="230"/>
                  <a:pt x="299" y="363"/>
                  <a:pt x="327" y="381"/>
                </a:cubicBezTo>
                <a:cubicBezTo>
                  <a:pt x="355" y="399"/>
                  <a:pt x="376" y="367"/>
                  <a:pt x="363" y="336"/>
                </a:cubicBezTo>
                <a:cubicBezTo>
                  <a:pt x="350" y="305"/>
                  <a:pt x="252" y="199"/>
                  <a:pt x="252" y="193"/>
                </a:cubicBezTo>
                <a:cubicBezTo>
                  <a:pt x="252" y="187"/>
                  <a:pt x="340" y="286"/>
                  <a:pt x="363" y="297"/>
                </a:cubicBezTo>
                <a:cubicBezTo>
                  <a:pt x="386" y="308"/>
                  <a:pt x="404" y="286"/>
                  <a:pt x="390" y="258"/>
                </a:cubicBezTo>
                <a:cubicBezTo>
                  <a:pt x="376" y="230"/>
                  <a:pt x="278" y="151"/>
                  <a:pt x="281" y="131"/>
                </a:cubicBezTo>
                <a:cubicBezTo>
                  <a:pt x="284" y="111"/>
                  <a:pt x="388" y="143"/>
                  <a:pt x="408" y="138"/>
                </a:cubicBezTo>
                <a:cubicBezTo>
                  <a:pt x="428" y="133"/>
                  <a:pt x="440" y="122"/>
                  <a:pt x="402" y="99"/>
                </a:cubicBezTo>
                <a:cubicBezTo>
                  <a:pt x="364" y="76"/>
                  <a:pt x="210" y="87"/>
                  <a:pt x="181" y="0"/>
                </a:cubicBezTo>
                <a:cubicBezTo>
                  <a:pt x="81" y="64"/>
                  <a:pt x="94" y="55"/>
                  <a:pt x="13" y="114"/>
                </a:cubicBezTo>
                <a:close/>
              </a:path>
            </a:pathLst>
          </a:custGeom>
          <a:gradFill rotWithShape="1">
            <a:gsLst>
              <a:gs pos="0">
                <a:srgbClr val="FFFFCC">
                  <a:alpha val="100000"/>
                </a:srgbClr>
              </a:gs>
              <a:gs pos="50000">
                <a:srgbClr val="FFCC99">
                  <a:alpha val="100000"/>
                </a:srgbClr>
              </a:gs>
              <a:gs pos="100000">
                <a:srgbClr val="FFFFCC">
                  <a:alpha val="100000"/>
                </a:srgbClr>
              </a:gs>
            </a:gsLst>
            <a:lin ang="2700000" scaled="1"/>
            <a:tileRect/>
          </a:gra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276" name="Freeform 7275"/>
          <p:cNvSpPr>
            <a:spLocks noChangeAspect="1"/>
          </p:cNvSpPr>
          <p:nvPr/>
        </p:nvSpPr>
        <p:spPr>
          <a:xfrm rot="1818861" flipH="1">
            <a:off x="4068763" y="4179888"/>
            <a:ext cx="508000" cy="484187"/>
          </a:xfrm>
          <a:custGeom>
            <a:avLst/>
            <a:gdLst/>
            <a:ahLst/>
            <a:cxnLst/>
            <a:pathLst>
              <a:path w="304" h="320">
                <a:moveTo>
                  <a:pt x="208" y="32"/>
                </a:moveTo>
                <a:cubicBezTo>
                  <a:pt x="160" y="0"/>
                  <a:pt x="32" y="32"/>
                  <a:pt x="16" y="80"/>
                </a:cubicBezTo>
                <a:cubicBezTo>
                  <a:pt x="0" y="128"/>
                  <a:pt x="64" y="288"/>
                  <a:pt x="112" y="320"/>
                </a:cubicBezTo>
                <a:lnTo>
                  <a:pt x="304" y="272"/>
                </a:lnTo>
                <a:lnTo>
                  <a:pt x="208" y="32"/>
                </a:lnTo>
                <a:close/>
              </a:path>
            </a:pathLst>
          </a:custGeom>
          <a:solidFill>
            <a:srgbClr val="FF9900">
              <a:alpha val="100000"/>
            </a:srgbClr>
          </a:soli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277" name="Freeform 7276"/>
          <p:cNvSpPr>
            <a:spLocks noChangeAspect="1"/>
          </p:cNvSpPr>
          <p:nvPr/>
        </p:nvSpPr>
        <p:spPr>
          <a:xfrm>
            <a:off x="701675" y="3573463"/>
            <a:ext cx="460375" cy="485775"/>
          </a:xfrm>
          <a:custGeom>
            <a:avLst/>
            <a:gdLst/>
            <a:ahLst/>
            <a:cxnLst/>
            <a:pathLst>
              <a:path w="304" h="320">
                <a:moveTo>
                  <a:pt x="208" y="32"/>
                </a:moveTo>
                <a:cubicBezTo>
                  <a:pt x="160" y="0"/>
                  <a:pt x="32" y="32"/>
                  <a:pt x="16" y="80"/>
                </a:cubicBezTo>
                <a:cubicBezTo>
                  <a:pt x="0" y="128"/>
                  <a:pt x="64" y="288"/>
                  <a:pt x="112" y="320"/>
                </a:cubicBezTo>
                <a:lnTo>
                  <a:pt x="304" y="272"/>
                </a:lnTo>
                <a:lnTo>
                  <a:pt x="208" y="32"/>
                </a:lnTo>
                <a:close/>
              </a:path>
            </a:pathLst>
          </a:custGeom>
          <a:solidFill>
            <a:srgbClr val="FF9900">
              <a:alpha val="100000"/>
            </a:srgbClr>
          </a:soli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278" name="Freeform 7277"/>
          <p:cNvSpPr>
            <a:spLocks noChangeAspect="1"/>
          </p:cNvSpPr>
          <p:nvPr/>
        </p:nvSpPr>
        <p:spPr>
          <a:xfrm rot="298185">
            <a:off x="777875" y="3271838"/>
            <a:ext cx="1798638" cy="977900"/>
          </a:xfrm>
          <a:custGeom>
            <a:avLst/>
            <a:gdLst/>
            <a:ahLst/>
            <a:cxnLst/>
            <a:pathLst>
              <a:path w="1188" h="646">
                <a:moveTo>
                  <a:pt x="1166" y="56"/>
                </a:moveTo>
                <a:cubicBezTo>
                  <a:pt x="1102" y="8"/>
                  <a:pt x="766" y="0"/>
                  <a:pt x="590" y="8"/>
                </a:cubicBezTo>
                <a:cubicBezTo>
                  <a:pt x="414" y="16"/>
                  <a:pt x="207" y="70"/>
                  <a:pt x="110" y="104"/>
                </a:cubicBezTo>
                <a:cubicBezTo>
                  <a:pt x="13" y="138"/>
                  <a:pt x="0" y="164"/>
                  <a:pt x="8" y="212"/>
                </a:cubicBezTo>
                <a:cubicBezTo>
                  <a:pt x="16" y="260"/>
                  <a:pt x="107" y="320"/>
                  <a:pt x="158" y="392"/>
                </a:cubicBezTo>
                <a:cubicBezTo>
                  <a:pt x="209" y="464"/>
                  <a:pt x="166" y="646"/>
                  <a:pt x="314" y="644"/>
                </a:cubicBezTo>
                <a:cubicBezTo>
                  <a:pt x="462" y="642"/>
                  <a:pt x="904" y="478"/>
                  <a:pt x="1046" y="380"/>
                </a:cubicBezTo>
                <a:cubicBezTo>
                  <a:pt x="1188" y="282"/>
                  <a:pt x="1141" y="124"/>
                  <a:pt x="1166" y="56"/>
                </a:cubicBezTo>
                <a:close/>
              </a:path>
            </a:pathLst>
          </a:custGeom>
          <a:gradFill rotWithShape="1">
            <a:gsLst>
              <a:gs pos="0">
                <a:srgbClr val="FFFF00">
                  <a:alpha val="100000"/>
                </a:srgbClr>
              </a:gs>
              <a:gs pos="100000">
                <a:srgbClr val="FF9900">
                  <a:alpha val="100000"/>
                </a:srgbClr>
              </a:gs>
            </a:gsLst>
            <a:lin ang="2700000" scaled="1"/>
            <a:tileRect/>
          </a:gra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279" name="Freeform 7278"/>
          <p:cNvSpPr>
            <a:spLocks noChangeAspect="1"/>
          </p:cNvSpPr>
          <p:nvPr/>
        </p:nvSpPr>
        <p:spPr>
          <a:xfrm>
            <a:off x="2324100" y="3429000"/>
            <a:ext cx="946150" cy="654050"/>
          </a:xfrm>
          <a:custGeom>
            <a:avLst/>
            <a:gdLst/>
            <a:ahLst/>
            <a:cxnLst/>
            <a:pathLst>
              <a:path w="624" h="432">
                <a:moveTo>
                  <a:pt x="144" y="0"/>
                </a:moveTo>
                <a:cubicBezTo>
                  <a:pt x="336" y="54"/>
                  <a:pt x="318" y="24"/>
                  <a:pt x="480" y="0"/>
                </a:cubicBezTo>
                <a:lnTo>
                  <a:pt x="624" y="384"/>
                </a:lnTo>
                <a:lnTo>
                  <a:pt x="0" y="432"/>
                </a:lnTo>
                <a:lnTo>
                  <a:pt x="144" y="0"/>
                </a:lnTo>
                <a:close/>
              </a:path>
            </a:pathLst>
          </a:custGeom>
          <a:gradFill rotWithShape="1">
            <a:gsLst>
              <a:gs pos="0">
                <a:srgbClr val="FF9900">
                  <a:alpha val="100000"/>
                </a:srgbClr>
              </a:gs>
              <a:gs pos="50000">
                <a:srgbClr val="FFFF00">
                  <a:alpha val="100000"/>
                </a:srgbClr>
              </a:gs>
              <a:gs pos="100000">
                <a:srgbClr val="FF9900">
                  <a:alpha val="100000"/>
                </a:srgbClr>
              </a:gs>
            </a:gsLst>
            <a:lin ang="0" scaled="1"/>
            <a:tileRect/>
          </a:gradFill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280" name="Freeform 7279"/>
          <p:cNvSpPr>
            <a:spLocks noChangeAspect="1"/>
          </p:cNvSpPr>
          <p:nvPr/>
        </p:nvSpPr>
        <p:spPr>
          <a:xfrm>
            <a:off x="3048000" y="3433763"/>
            <a:ext cx="1762125" cy="1190625"/>
          </a:xfrm>
          <a:custGeom>
            <a:avLst/>
            <a:gdLst/>
            <a:ahLst/>
            <a:cxnLst/>
            <a:pathLst>
              <a:path w="1164" h="787">
                <a:moveTo>
                  <a:pt x="0" y="13"/>
                </a:moveTo>
                <a:cubicBezTo>
                  <a:pt x="63" y="0"/>
                  <a:pt x="262" y="56"/>
                  <a:pt x="439" y="123"/>
                </a:cubicBezTo>
                <a:cubicBezTo>
                  <a:pt x="616" y="190"/>
                  <a:pt x="960" y="346"/>
                  <a:pt x="1062" y="414"/>
                </a:cubicBezTo>
                <a:cubicBezTo>
                  <a:pt x="1164" y="482"/>
                  <a:pt x="1076" y="528"/>
                  <a:pt x="1052" y="531"/>
                </a:cubicBezTo>
                <a:cubicBezTo>
                  <a:pt x="1028" y="534"/>
                  <a:pt x="907" y="552"/>
                  <a:pt x="827" y="588"/>
                </a:cubicBezTo>
                <a:cubicBezTo>
                  <a:pt x="747" y="624"/>
                  <a:pt x="665" y="787"/>
                  <a:pt x="570" y="748"/>
                </a:cubicBezTo>
                <a:cubicBezTo>
                  <a:pt x="475" y="709"/>
                  <a:pt x="346" y="439"/>
                  <a:pt x="259" y="356"/>
                </a:cubicBezTo>
                <a:cubicBezTo>
                  <a:pt x="171" y="274"/>
                  <a:pt x="89" y="310"/>
                  <a:pt x="46" y="253"/>
                </a:cubicBezTo>
                <a:cubicBezTo>
                  <a:pt x="56" y="169"/>
                  <a:pt x="10" y="63"/>
                  <a:pt x="0" y="13"/>
                </a:cubicBezTo>
                <a:close/>
              </a:path>
            </a:pathLst>
          </a:custGeom>
          <a:gradFill rotWithShape="1">
            <a:gsLst>
              <a:gs pos="0">
                <a:srgbClr val="FF9900">
                  <a:alpha val="100000"/>
                </a:srgbClr>
              </a:gs>
              <a:gs pos="100000">
                <a:srgbClr val="FFFF00">
                  <a:alpha val="100000"/>
                </a:srgbClr>
              </a:gs>
            </a:gsLst>
            <a:lin ang="2700000" scaled="1"/>
            <a:tileRect/>
          </a:gra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7281" name="Group 7280"/>
          <p:cNvGrpSpPr/>
          <p:nvPr/>
        </p:nvGrpSpPr>
        <p:grpSpPr>
          <a:xfrm>
            <a:off x="1728788" y="3355975"/>
            <a:ext cx="2857500" cy="3197225"/>
            <a:chOff x="1089" y="2114"/>
            <a:chExt cx="1800" cy="2014"/>
          </a:xfrm>
        </p:grpSpPr>
        <p:sp>
          <p:nvSpPr>
            <p:cNvPr id="7282" name="Freeform 7281"/>
            <p:cNvSpPr>
              <a:spLocks noChangeAspect="1"/>
            </p:cNvSpPr>
            <p:nvPr/>
          </p:nvSpPr>
          <p:spPr>
            <a:xfrm rot="-14149352" flipH="1">
              <a:off x="1928" y="3202"/>
              <a:ext cx="382" cy="585"/>
            </a:xfrm>
            <a:custGeom>
              <a:avLst/>
              <a:gdLst/>
              <a:ahLst/>
              <a:cxnLst/>
              <a:pathLst>
                <a:path w="423" h="614">
                  <a:moveTo>
                    <a:pt x="261" y="614"/>
                  </a:moveTo>
                  <a:cubicBezTo>
                    <a:pt x="198" y="540"/>
                    <a:pt x="69" y="401"/>
                    <a:pt x="0" y="98"/>
                  </a:cubicBezTo>
                  <a:lnTo>
                    <a:pt x="161" y="0"/>
                  </a:lnTo>
                  <a:cubicBezTo>
                    <a:pt x="240" y="275"/>
                    <a:pt x="406" y="441"/>
                    <a:pt x="423" y="543"/>
                  </a:cubicBezTo>
                  <a:lnTo>
                    <a:pt x="261" y="614"/>
                  </a:lnTo>
                  <a:close/>
                </a:path>
              </a:pathLst>
            </a:custGeom>
            <a:gradFill rotWithShape="1">
              <a:gsLst>
                <a:gs pos="0">
                  <a:srgbClr val="FFFFCC">
                    <a:alpha val="100000"/>
                  </a:srgbClr>
                </a:gs>
                <a:gs pos="50000">
                  <a:srgbClr val="FFCC99">
                    <a:alpha val="100000"/>
                  </a:srgbClr>
                </a:gs>
                <a:gs pos="100000">
                  <a:srgbClr val="FFFFCC">
                    <a:alpha val="100000"/>
                  </a:srgbClr>
                </a:gs>
              </a:gsLst>
              <a:lin ang="0" scaled="1"/>
              <a:tileRect/>
            </a:gra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83" name="Freeform 7282"/>
            <p:cNvSpPr>
              <a:spLocks noChangeAspect="1"/>
            </p:cNvSpPr>
            <p:nvPr/>
          </p:nvSpPr>
          <p:spPr>
            <a:xfrm>
              <a:off x="1459" y="3213"/>
              <a:ext cx="280" cy="549"/>
            </a:xfrm>
            <a:custGeom>
              <a:avLst/>
              <a:gdLst/>
              <a:ahLst/>
              <a:cxnLst/>
              <a:pathLst>
                <a:path w="294" h="576">
                  <a:moveTo>
                    <a:pt x="54" y="0"/>
                  </a:moveTo>
                  <a:cubicBezTo>
                    <a:pt x="38" y="96"/>
                    <a:pt x="0" y="282"/>
                    <a:pt x="102" y="576"/>
                  </a:cubicBezTo>
                  <a:lnTo>
                    <a:pt x="294" y="576"/>
                  </a:lnTo>
                  <a:cubicBezTo>
                    <a:pt x="216" y="300"/>
                    <a:pt x="238" y="96"/>
                    <a:pt x="198" y="0"/>
                  </a:cubicBezTo>
                  <a:lnTo>
                    <a:pt x="54" y="0"/>
                  </a:lnTo>
                  <a:close/>
                </a:path>
              </a:pathLst>
            </a:custGeom>
            <a:gradFill rotWithShape="1">
              <a:gsLst>
                <a:gs pos="0">
                  <a:srgbClr val="FFFFCC">
                    <a:alpha val="100000"/>
                  </a:srgbClr>
                </a:gs>
                <a:gs pos="50000">
                  <a:srgbClr val="FFCC99">
                    <a:alpha val="100000"/>
                  </a:srgbClr>
                </a:gs>
                <a:gs pos="100000">
                  <a:srgbClr val="FFFFCC">
                    <a:alpha val="100000"/>
                  </a:srgbClr>
                </a:gs>
              </a:gsLst>
              <a:lin ang="0" scaled="1"/>
              <a:tileRect/>
            </a:gra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84" name="Freeform 7283"/>
            <p:cNvSpPr>
              <a:spLocks noChangeAspect="1"/>
            </p:cNvSpPr>
            <p:nvPr/>
          </p:nvSpPr>
          <p:spPr>
            <a:xfrm>
              <a:off x="1236" y="2770"/>
              <a:ext cx="595" cy="671"/>
            </a:xfrm>
            <a:custGeom>
              <a:avLst/>
              <a:gdLst/>
              <a:ahLst/>
              <a:cxnLst/>
              <a:pathLst>
                <a:path w="624" h="704">
                  <a:moveTo>
                    <a:pt x="144" y="120"/>
                  </a:moveTo>
                  <a:cubicBezTo>
                    <a:pt x="48" y="240"/>
                    <a:pt x="0" y="288"/>
                    <a:pt x="42" y="438"/>
                  </a:cubicBezTo>
                  <a:cubicBezTo>
                    <a:pt x="84" y="588"/>
                    <a:pt x="175" y="565"/>
                    <a:pt x="192" y="600"/>
                  </a:cubicBezTo>
                  <a:cubicBezTo>
                    <a:pt x="209" y="635"/>
                    <a:pt x="136" y="640"/>
                    <a:pt x="144" y="648"/>
                  </a:cubicBezTo>
                  <a:cubicBezTo>
                    <a:pt x="152" y="656"/>
                    <a:pt x="216" y="640"/>
                    <a:pt x="240" y="648"/>
                  </a:cubicBezTo>
                  <a:cubicBezTo>
                    <a:pt x="264" y="656"/>
                    <a:pt x="272" y="696"/>
                    <a:pt x="288" y="696"/>
                  </a:cubicBezTo>
                  <a:cubicBezTo>
                    <a:pt x="304" y="696"/>
                    <a:pt x="320" y="648"/>
                    <a:pt x="336" y="648"/>
                  </a:cubicBezTo>
                  <a:cubicBezTo>
                    <a:pt x="352" y="648"/>
                    <a:pt x="368" y="696"/>
                    <a:pt x="384" y="696"/>
                  </a:cubicBezTo>
                  <a:cubicBezTo>
                    <a:pt x="400" y="696"/>
                    <a:pt x="424" y="648"/>
                    <a:pt x="432" y="648"/>
                  </a:cubicBezTo>
                  <a:cubicBezTo>
                    <a:pt x="440" y="648"/>
                    <a:pt x="424" y="696"/>
                    <a:pt x="432" y="696"/>
                  </a:cubicBezTo>
                  <a:cubicBezTo>
                    <a:pt x="440" y="696"/>
                    <a:pt x="464" y="648"/>
                    <a:pt x="480" y="648"/>
                  </a:cubicBezTo>
                  <a:cubicBezTo>
                    <a:pt x="496" y="648"/>
                    <a:pt x="528" y="704"/>
                    <a:pt x="528" y="696"/>
                  </a:cubicBezTo>
                  <a:cubicBezTo>
                    <a:pt x="528" y="688"/>
                    <a:pt x="470" y="645"/>
                    <a:pt x="480" y="600"/>
                  </a:cubicBezTo>
                  <a:cubicBezTo>
                    <a:pt x="490" y="555"/>
                    <a:pt x="552" y="576"/>
                    <a:pt x="588" y="426"/>
                  </a:cubicBezTo>
                  <a:cubicBezTo>
                    <a:pt x="624" y="276"/>
                    <a:pt x="564" y="234"/>
                    <a:pt x="480" y="120"/>
                  </a:cubicBezTo>
                  <a:cubicBezTo>
                    <a:pt x="396" y="6"/>
                    <a:pt x="240" y="0"/>
                    <a:pt x="144" y="120"/>
                  </a:cubicBezTo>
                  <a:close/>
                </a:path>
              </a:pathLst>
            </a:custGeom>
            <a:pattFill prst="solidDmnd">
              <a:fgClr>
                <a:srgbClr val="FF0000">
                  <a:alpha val="100000"/>
                </a:srgbClr>
              </a:fgClr>
              <a:bgClr>
                <a:srgbClr val="FFFF66">
                  <a:alpha val="100000"/>
                </a:srgbClr>
              </a:bgClr>
            </a:patt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85" name="Freeform 7284"/>
            <p:cNvSpPr>
              <a:spLocks noChangeAspect="1"/>
            </p:cNvSpPr>
            <p:nvPr/>
          </p:nvSpPr>
          <p:spPr>
            <a:xfrm rot="-816185">
              <a:off x="1693" y="2846"/>
              <a:ext cx="595" cy="672"/>
            </a:xfrm>
            <a:custGeom>
              <a:avLst/>
              <a:gdLst/>
              <a:ahLst/>
              <a:cxnLst/>
              <a:pathLst>
                <a:path w="624" h="704">
                  <a:moveTo>
                    <a:pt x="144" y="120"/>
                  </a:moveTo>
                  <a:cubicBezTo>
                    <a:pt x="48" y="240"/>
                    <a:pt x="0" y="288"/>
                    <a:pt x="42" y="438"/>
                  </a:cubicBezTo>
                  <a:cubicBezTo>
                    <a:pt x="84" y="588"/>
                    <a:pt x="175" y="565"/>
                    <a:pt x="192" y="600"/>
                  </a:cubicBezTo>
                  <a:cubicBezTo>
                    <a:pt x="209" y="635"/>
                    <a:pt x="136" y="640"/>
                    <a:pt x="144" y="648"/>
                  </a:cubicBezTo>
                  <a:cubicBezTo>
                    <a:pt x="152" y="656"/>
                    <a:pt x="216" y="640"/>
                    <a:pt x="240" y="648"/>
                  </a:cubicBezTo>
                  <a:cubicBezTo>
                    <a:pt x="264" y="656"/>
                    <a:pt x="272" y="696"/>
                    <a:pt x="288" y="696"/>
                  </a:cubicBezTo>
                  <a:cubicBezTo>
                    <a:pt x="304" y="696"/>
                    <a:pt x="320" y="648"/>
                    <a:pt x="336" y="648"/>
                  </a:cubicBezTo>
                  <a:cubicBezTo>
                    <a:pt x="352" y="648"/>
                    <a:pt x="368" y="696"/>
                    <a:pt x="384" y="696"/>
                  </a:cubicBezTo>
                  <a:cubicBezTo>
                    <a:pt x="400" y="696"/>
                    <a:pt x="424" y="648"/>
                    <a:pt x="432" y="648"/>
                  </a:cubicBezTo>
                  <a:cubicBezTo>
                    <a:pt x="440" y="648"/>
                    <a:pt x="424" y="696"/>
                    <a:pt x="432" y="696"/>
                  </a:cubicBezTo>
                  <a:cubicBezTo>
                    <a:pt x="440" y="696"/>
                    <a:pt x="464" y="648"/>
                    <a:pt x="480" y="648"/>
                  </a:cubicBezTo>
                  <a:cubicBezTo>
                    <a:pt x="496" y="648"/>
                    <a:pt x="528" y="704"/>
                    <a:pt x="528" y="696"/>
                  </a:cubicBezTo>
                  <a:cubicBezTo>
                    <a:pt x="528" y="688"/>
                    <a:pt x="470" y="645"/>
                    <a:pt x="480" y="600"/>
                  </a:cubicBezTo>
                  <a:cubicBezTo>
                    <a:pt x="490" y="555"/>
                    <a:pt x="552" y="576"/>
                    <a:pt x="588" y="426"/>
                  </a:cubicBezTo>
                  <a:cubicBezTo>
                    <a:pt x="624" y="276"/>
                    <a:pt x="564" y="234"/>
                    <a:pt x="480" y="120"/>
                  </a:cubicBezTo>
                  <a:cubicBezTo>
                    <a:pt x="396" y="6"/>
                    <a:pt x="240" y="0"/>
                    <a:pt x="144" y="120"/>
                  </a:cubicBezTo>
                  <a:close/>
                </a:path>
              </a:pathLst>
            </a:custGeom>
            <a:pattFill prst="solidDmnd">
              <a:fgClr>
                <a:srgbClr val="FF0000">
                  <a:alpha val="100000"/>
                </a:srgbClr>
              </a:fgClr>
              <a:bgClr>
                <a:srgbClr val="FFFF66">
                  <a:alpha val="100000"/>
                </a:srgbClr>
              </a:bgClr>
            </a:patt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86" name="Freeform 7285"/>
            <p:cNvSpPr>
              <a:spLocks noChangeAspect="1"/>
            </p:cNvSpPr>
            <p:nvPr/>
          </p:nvSpPr>
          <p:spPr>
            <a:xfrm>
              <a:off x="1089" y="3684"/>
              <a:ext cx="787" cy="444"/>
            </a:xfrm>
            <a:custGeom>
              <a:avLst/>
              <a:gdLst/>
              <a:ahLst/>
              <a:cxnLst/>
              <a:pathLst>
                <a:path w="826" h="466">
                  <a:moveTo>
                    <a:pt x="490" y="20"/>
                  </a:moveTo>
                  <a:cubicBezTo>
                    <a:pt x="378" y="28"/>
                    <a:pt x="116" y="49"/>
                    <a:pt x="58" y="116"/>
                  </a:cubicBezTo>
                  <a:cubicBezTo>
                    <a:pt x="0" y="183"/>
                    <a:pt x="17" y="378"/>
                    <a:pt x="143" y="422"/>
                  </a:cubicBezTo>
                  <a:cubicBezTo>
                    <a:pt x="269" y="466"/>
                    <a:pt x="496" y="442"/>
                    <a:pt x="634" y="404"/>
                  </a:cubicBezTo>
                  <a:cubicBezTo>
                    <a:pt x="772" y="366"/>
                    <a:pt x="826" y="136"/>
                    <a:pt x="730" y="68"/>
                  </a:cubicBezTo>
                  <a:cubicBezTo>
                    <a:pt x="634" y="0"/>
                    <a:pt x="602" y="12"/>
                    <a:pt x="490" y="20"/>
                  </a:cubicBezTo>
                  <a:close/>
                </a:path>
              </a:pathLst>
            </a:custGeom>
            <a:gradFill rotWithShape="1">
              <a:gsLst>
                <a:gs pos="0">
                  <a:srgbClr val="000000">
                    <a:alpha val="100000"/>
                  </a:srgbClr>
                </a:gs>
                <a:gs pos="39999">
                  <a:srgbClr val="0A128C">
                    <a:alpha val="100000"/>
                  </a:srgbClr>
                </a:gs>
                <a:gs pos="70000">
                  <a:srgbClr val="181CC7">
                    <a:alpha val="100000"/>
                  </a:srgbClr>
                </a:gs>
                <a:gs pos="88000">
                  <a:srgbClr val="7005D4">
                    <a:alpha val="100000"/>
                  </a:srgbClr>
                </a:gs>
                <a:gs pos="100000">
                  <a:srgbClr val="8C3D91">
                    <a:alpha val="100000"/>
                  </a:srgbClr>
                </a:gs>
              </a:gsLst>
              <a:path path="rect">
                <a:fillToRect l="100000" t="100000"/>
              </a:path>
              <a:tileRect/>
            </a:gra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grpSp>
          <p:nvGrpSpPr>
            <p:cNvPr id="7287" name="Group 7286"/>
            <p:cNvGrpSpPr>
              <a:grpSpLocks noChangeAspect="1"/>
            </p:cNvGrpSpPr>
            <p:nvPr/>
          </p:nvGrpSpPr>
          <p:grpSpPr>
            <a:xfrm>
              <a:off x="1327" y="3631"/>
              <a:ext cx="494" cy="177"/>
              <a:chOff x="816" y="3696"/>
              <a:chExt cx="672" cy="240"/>
            </a:xfrm>
          </p:grpSpPr>
          <p:sp>
            <p:nvSpPr>
              <p:cNvPr id="7288" name="Oval 7287"/>
              <p:cNvSpPr>
                <a:spLocks noChangeAspect="1"/>
              </p:cNvSpPr>
              <p:nvPr/>
            </p:nvSpPr>
            <p:spPr>
              <a:xfrm rot="790353">
                <a:off x="816" y="3696"/>
                <a:ext cx="288" cy="192"/>
              </a:xfrm>
              <a:prstGeom prst="ellipse">
                <a:avLst/>
              </a:prstGeom>
              <a:gradFill rotWithShape="1">
                <a:gsLst>
                  <a:gs pos="0">
                    <a:srgbClr val="990000"/>
                  </a:gs>
                  <a:gs pos="50000">
                    <a:srgbClr val="FF0000"/>
                  </a:gs>
                  <a:gs pos="100000">
                    <a:srgbClr val="990000"/>
                  </a:gs>
                </a:gsLst>
                <a:lin ang="189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89" name="Oval 7288"/>
              <p:cNvSpPr>
                <a:spLocks noChangeAspect="1"/>
              </p:cNvSpPr>
              <p:nvPr/>
            </p:nvSpPr>
            <p:spPr>
              <a:xfrm>
                <a:off x="1200" y="3744"/>
                <a:ext cx="288" cy="192"/>
              </a:xfrm>
              <a:prstGeom prst="ellipse">
                <a:avLst/>
              </a:prstGeom>
              <a:gradFill rotWithShape="1">
                <a:gsLst>
                  <a:gs pos="0">
                    <a:srgbClr val="990000"/>
                  </a:gs>
                  <a:gs pos="50000">
                    <a:srgbClr val="FF0000"/>
                  </a:gs>
                  <a:gs pos="100000">
                    <a:srgbClr val="990000"/>
                  </a:gs>
                </a:gsLst>
                <a:lin ang="189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90" name="Oval 7289"/>
              <p:cNvSpPr>
                <a:spLocks noChangeAspect="1"/>
              </p:cNvSpPr>
              <p:nvPr/>
            </p:nvSpPr>
            <p:spPr>
              <a:xfrm>
                <a:off x="1056" y="3744"/>
                <a:ext cx="192" cy="192"/>
              </a:xfrm>
              <a:prstGeom prst="ellipse">
                <a:avLst/>
              </a:prstGeom>
              <a:gradFill rotWithShape="1">
                <a:gsLst>
                  <a:gs pos="0">
                    <a:srgbClr val="FF0000">
                      <a:gamma/>
                      <a:shade val="46275"/>
                      <a:invGamma/>
                    </a:srgbClr>
                  </a:gs>
                  <a:gs pos="5000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lin ang="54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7291" name="Freeform 7290"/>
            <p:cNvSpPr>
              <a:spLocks noChangeAspect="1"/>
            </p:cNvSpPr>
            <p:nvPr/>
          </p:nvSpPr>
          <p:spPr>
            <a:xfrm rot="-565887">
              <a:off x="2100" y="3458"/>
              <a:ext cx="789" cy="578"/>
            </a:xfrm>
            <a:custGeom>
              <a:avLst/>
              <a:gdLst/>
              <a:ahLst/>
              <a:cxnLst/>
              <a:pathLst>
                <a:path w="828" h="607">
                  <a:moveTo>
                    <a:pt x="252" y="169"/>
                  </a:moveTo>
                  <a:cubicBezTo>
                    <a:pt x="362" y="141"/>
                    <a:pt x="538" y="0"/>
                    <a:pt x="718" y="130"/>
                  </a:cubicBezTo>
                  <a:cubicBezTo>
                    <a:pt x="828" y="223"/>
                    <a:pt x="777" y="350"/>
                    <a:pt x="644" y="428"/>
                  </a:cubicBezTo>
                  <a:cubicBezTo>
                    <a:pt x="511" y="506"/>
                    <a:pt x="438" y="545"/>
                    <a:pt x="266" y="576"/>
                  </a:cubicBezTo>
                  <a:cubicBezTo>
                    <a:pt x="94" y="607"/>
                    <a:pt x="0" y="393"/>
                    <a:pt x="59" y="297"/>
                  </a:cubicBezTo>
                  <a:cubicBezTo>
                    <a:pt x="119" y="200"/>
                    <a:pt x="151" y="200"/>
                    <a:pt x="252" y="169"/>
                  </a:cubicBezTo>
                  <a:close/>
                </a:path>
              </a:pathLst>
            </a:custGeom>
            <a:gradFill rotWithShape="1">
              <a:gsLst>
                <a:gs pos="0">
                  <a:srgbClr val="000000">
                    <a:alpha val="100000"/>
                  </a:srgbClr>
                </a:gs>
                <a:gs pos="39999">
                  <a:srgbClr val="0A128C">
                    <a:alpha val="100000"/>
                  </a:srgbClr>
                </a:gs>
                <a:gs pos="70000">
                  <a:srgbClr val="181CC7">
                    <a:alpha val="100000"/>
                  </a:srgbClr>
                </a:gs>
                <a:gs pos="88000">
                  <a:srgbClr val="7005D4">
                    <a:alpha val="100000"/>
                  </a:srgbClr>
                </a:gs>
                <a:gs pos="100000">
                  <a:srgbClr val="8C3D91">
                    <a:alpha val="100000"/>
                  </a:srgbClr>
                </a:gs>
              </a:gsLst>
              <a:path path="rect">
                <a:fillToRect t="100000" r="100000"/>
              </a:path>
              <a:tileRect/>
            </a:gra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grpSp>
          <p:nvGrpSpPr>
            <p:cNvPr id="7292" name="Group 7291"/>
            <p:cNvGrpSpPr>
              <a:grpSpLocks noChangeAspect="1"/>
            </p:cNvGrpSpPr>
            <p:nvPr/>
          </p:nvGrpSpPr>
          <p:grpSpPr>
            <a:xfrm rot="-2999901">
              <a:off x="2038" y="3600"/>
              <a:ext cx="494" cy="176"/>
              <a:chOff x="816" y="3696"/>
              <a:chExt cx="672" cy="240"/>
            </a:xfrm>
          </p:grpSpPr>
          <p:sp>
            <p:nvSpPr>
              <p:cNvPr id="7293" name="Oval 7292"/>
              <p:cNvSpPr>
                <a:spLocks noChangeAspect="1"/>
              </p:cNvSpPr>
              <p:nvPr/>
            </p:nvSpPr>
            <p:spPr>
              <a:xfrm rot="790353">
                <a:off x="816" y="3696"/>
                <a:ext cx="288" cy="192"/>
              </a:xfrm>
              <a:prstGeom prst="ellipse">
                <a:avLst/>
              </a:prstGeom>
              <a:gradFill rotWithShape="1">
                <a:gsLst>
                  <a:gs pos="0">
                    <a:srgbClr val="990000"/>
                  </a:gs>
                  <a:gs pos="50000">
                    <a:srgbClr val="FF0000"/>
                  </a:gs>
                  <a:gs pos="100000">
                    <a:srgbClr val="990000"/>
                  </a:gs>
                </a:gsLst>
                <a:lin ang="189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94" name="Oval 7293"/>
              <p:cNvSpPr>
                <a:spLocks noChangeAspect="1"/>
              </p:cNvSpPr>
              <p:nvPr/>
            </p:nvSpPr>
            <p:spPr>
              <a:xfrm>
                <a:off x="1200" y="3744"/>
                <a:ext cx="288" cy="192"/>
              </a:xfrm>
              <a:prstGeom prst="ellipse">
                <a:avLst/>
              </a:prstGeom>
              <a:gradFill rotWithShape="1">
                <a:gsLst>
                  <a:gs pos="0">
                    <a:srgbClr val="990000"/>
                  </a:gs>
                  <a:gs pos="50000">
                    <a:srgbClr val="FF0000"/>
                  </a:gs>
                  <a:gs pos="100000">
                    <a:srgbClr val="990000"/>
                  </a:gs>
                </a:gsLst>
                <a:lin ang="189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295" name="Oval 7294"/>
              <p:cNvSpPr>
                <a:spLocks noChangeAspect="1"/>
              </p:cNvSpPr>
              <p:nvPr/>
            </p:nvSpPr>
            <p:spPr>
              <a:xfrm>
                <a:off x="1056" y="3744"/>
                <a:ext cx="192" cy="192"/>
              </a:xfrm>
              <a:prstGeom prst="ellipse">
                <a:avLst/>
              </a:prstGeom>
              <a:gradFill rotWithShape="1">
                <a:gsLst>
                  <a:gs pos="0">
                    <a:srgbClr val="FF0000">
                      <a:gamma/>
                      <a:shade val="46275"/>
                      <a:invGamma/>
                    </a:srgbClr>
                  </a:gs>
                  <a:gs pos="5000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lin ang="54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7296" name="Freeform 7295"/>
            <p:cNvSpPr>
              <a:spLocks noChangeAspect="1"/>
            </p:cNvSpPr>
            <p:nvPr/>
          </p:nvSpPr>
          <p:spPr>
            <a:xfrm rot="6862018">
              <a:off x="1393" y="2218"/>
              <a:ext cx="313" cy="104"/>
            </a:xfrm>
            <a:custGeom>
              <a:avLst/>
              <a:gdLst/>
              <a:ahLst/>
              <a:cxnLst/>
              <a:pathLst>
                <a:path w="496" h="165">
                  <a:moveTo>
                    <a:pt x="392" y="0"/>
                  </a:moveTo>
                  <a:cubicBezTo>
                    <a:pt x="496" y="64"/>
                    <a:pt x="472" y="124"/>
                    <a:pt x="432" y="132"/>
                  </a:cubicBezTo>
                  <a:cubicBezTo>
                    <a:pt x="392" y="140"/>
                    <a:pt x="394" y="89"/>
                    <a:pt x="377" y="94"/>
                  </a:cubicBezTo>
                  <a:cubicBezTo>
                    <a:pt x="385" y="158"/>
                    <a:pt x="345" y="163"/>
                    <a:pt x="331" y="163"/>
                  </a:cubicBezTo>
                  <a:cubicBezTo>
                    <a:pt x="317" y="163"/>
                    <a:pt x="295" y="153"/>
                    <a:pt x="293" y="94"/>
                  </a:cubicBezTo>
                  <a:cubicBezTo>
                    <a:pt x="290" y="155"/>
                    <a:pt x="255" y="164"/>
                    <a:pt x="239" y="165"/>
                  </a:cubicBezTo>
                  <a:cubicBezTo>
                    <a:pt x="224" y="165"/>
                    <a:pt x="203" y="155"/>
                    <a:pt x="203" y="91"/>
                  </a:cubicBezTo>
                  <a:cubicBezTo>
                    <a:pt x="203" y="153"/>
                    <a:pt x="167" y="162"/>
                    <a:pt x="152" y="160"/>
                  </a:cubicBezTo>
                  <a:cubicBezTo>
                    <a:pt x="137" y="160"/>
                    <a:pt x="120" y="144"/>
                    <a:pt x="113" y="89"/>
                  </a:cubicBezTo>
                  <a:cubicBezTo>
                    <a:pt x="111" y="150"/>
                    <a:pt x="64" y="164"/>
                    <a:pt x="32" y="140"/>
                  </a:cubicBezTo>
                  <a:cubicBezTo>
                    <a:pt x="0" y="116"/>
                    <a:pt x="12" y="40"/>
                    <a:pt x="80" y="4"/>
                  </a:cubicBezTo>
                  <a:cubicBezTo>
                    <a:pt x="240" y="44"/>
                    <a:pt x="268" y="28"/>
                    <a:pt x="392" y="0"/>
                  </a:cubicBezTo>
                  <a:close/>
                </a:path>
              </a:pathLst>
            </a:custGeom>
            <a:pattFill prst="solidDmnd">
              <a:fgClr>
                <a:srgbClr val="FF0000">
                  <a:alpha val="100000"/>
                </a:srgbClr>
              </a:fgClr>
              <a:bgClr>
                <a:srgbClr val="FFFF66">
                  <a:alpha val="100000"/>
                </a:srgbClr>
              </a:bgClr>
            </a:patt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97" name="Freeform 7296"/>
            <p:cNvSpPr>
              <a:spLocks noChangeAspect="1"/>
            </p:cNvSpPr>
            <p:nvPr/>
          </p:nvSpPr>
          <p:spPr>
            <a:xfrm rot="-28001667" flipH="1">
              <a:off x="1802" y="2215"/>
              <a:ext cx="313" cy="110"/>
            </a:xfrm>
            <a:custGeom>
              <a:avLst/>
              <a:gdLst/>
              <a:ahLst/>
              <a:cxnLst/>
              <a:pathLst>
                <a:path w="496" h="165">
                  <a:moveTo>
                    <a:pt x="392" y="0"/>
                  </a:moveTo>
                  <a:cubicBezTo>
                    <a:pt x="496" y="64"/>
                    <a:pt x="472" y="124"/>
                    <a:pt x="432" y="132"/>
                  </a:cubicBezTo>
                  <a:cubicBezTo>
                    <a:pt x="392" y="140"/>
                    <a:pt x="394" y="89"/>
                    <a:pt x="377" y="94"/>
                  </a:cubicBezTo>
                  <a:cubicBezTo>
                    <a:pt x="385" y="158"/>
                    <a:pt x="345" y="163"/>
                    <a:pt x="331" y="163"/>
                  </a:cubicBezTo>
                  <a:cubicBezTo>
                    <a:pt x="317" y="163"/>
                    <a:pt x="295" y="153"/>
                    <a:pt x="293" y="94"/>
                  </a:cubicBezTo>
                  <a:cubicBezTo>
                    <a:pt x="290" y="155"/>
                    <a:pt x="255" y="164"/>
                    <a:pt x="239" y="165"/>
                  </a:cubicBezTo>
                  <a:cubicBezTo>
                    <a:pt x="224" y="165"/>
                    <a:pt x="203" y="155"/>
                    <a:pt x="203" y="91"/>
                  </a:cubicBezTo>
                  <a:cubicBezTo>
                    <a:pt x="203" y="153"/>
                    <a:pt x="167" y="162"/>
                    <a:pt x="152" y="160"/>
                  </a:cubicBezTo>
                  <a:cubicBezTo>
                    <a:pt x="137" y="160"/>
                    <a:pt x="120" y="144"/>
                    <a:pt x="113" y="89"/>
                  </a:cubicBezTo>
                  <a:cubicBezTo>
                    <a:pt x="111" y="150"/>
                    <a:pt x="64" y="164"/>
                    <a:pt x="32" y="140"/>
                  </a:cubicBezTo>
                  <a:cubicBezTo>
                    <a:pt x="0" y="116"/>
                    <a:pt x="12" y="40"/>
                    <a:pt x="80" y="4"/>
                  </a:cubicBezTo>
                  <a:cubicBezTo>
                    <a:pt x="240" y="44"/>
                    <a:pt x="268" y="28"/>
                    <a:pt x="392" y="0"/>
                  </a:cubicBezTo>
                  <a:close/>
                </a:path>
              </a:pathLst>
            </a:custGeom>
            <a:pattFill prst="solidDmnd">
              <a:fgClr>
                <a:srgbClr val="FF0000">
                  <a:alpha val="100000"/>
                </a:srgbClr>
              </a:fgClr>
              <a:bgClr>
                <a:srgbClr val="FFFF66">
                  <a:alpha val="100000"/>
                </a:srgbClr>
              </a:bgClr>
            </a:patt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98" name="Freeform 7297"/>
            <p:cNvSpPr>
              <a:spLocks noChangeAspect="1"/>
            </p:cNvSpPr>
            <p:nvPr/>
          </p:nvSpPr>
          <p:spPr>
            <a:xfrm>
              <a:off x="1575" y="2171"/>
              <a:ext cx="366" cy="133"/>
            </a:xfrm>
            <a:custGeom>
              <a:avLst/>
              <a:gdLst/>
              <a:ahLst/>
              <a:cxnLst/>
              <a:pathLst>
                <a:path w="496" h="165">
                  <a:moveTo>
                    <a:pt x="392" y="0"/>
                  </a:moveTo>
                  <a:cubicBezTo>
                    <a:pt x="496" y="64"/>
                    <a:pt x="472" y="124"/>
                    <a:pt x="432" y="132"/>
                  </a:cubicBezTo>
                  <a:cubicBezTo>
                    <a:pt x="392" y="140"/>
                    <a:pt x="394" y="89"/>
                    <a:pt x="377" y="94"/>
                  </a:cubicBezTo>
                  <a:cubicBezTo>
                    <a:pt x="385" y="158"/>
                    <a:pt x="345" y="163"/>
                    <a:pt x="331" y="163"/>
                  </a:cubicBezTo>
                  <a:cubicBezTo>
                    <a:pt x="317" y="163"/>
                    <a:pt x="295" y="153"/>
                    <a:pt x="293" y="94"/>
                  </a:cubicBezTo>
                  <a:cubicBezTo>
                    <a:pt x="290" y="155"/>
                    <a:pt x="255" y="164"/>
                    <a:pt x="239" y="165"/>
                  </a:cubicBezTo>
                  <a:cubicBezTo>
                    <a:pt x="224" y="165"/>
                    <a:pt x="203" y="155"/>
                    <a:pt x="203" y="91"/>
                  </a:cubicBezTo>
                  <a:cubicBezTo>
                    <a:pt x="203" y="153"/>
                    <a:pt x="167" y="162"/>
                    <a:pt x="152" y="160"/>
                  </a:cubicBezTo>
                  <a:cubicBezTo>
                    <a:pt x="137" y="160"/>
                    <a:pt x="120" y="144"/>
                    <a:pt x="113" y="89"/>
                  </a:cubicBezTo>
                  <a:cubicBezTo>
                    <a:pt x="111" y="150"/>
                    <a:pt x="64" y="164"/>
                    <a:pt x="32" y="140"/>
                  </a:cubicBezTo>
                  <a:cubicBezTo>
                    <a:pt x="0" y="116"/>
                    <a:pt x="12" y="40"/>
                    <a:pt x="80" y="4"/>
                  </a:cubicBezTo>
                  <a:cubicBezTo>
                    <a:pt x="240" y="44"/>
                    <a:pt x="268" y="28"/>
                    <a:pt x="392" y="0"/>
                  </a:cubicBezTo>
                  <a:close/>
                </a:path>
              </a:pathLst>
            </a:custGeom>
            <a:pattFill prst="solidDmnd">
              <a:fgClr>
                <a:srgbClr val="FF0000">
                  <a:alpha val="100000"/>
                </a:srgbClr>
              </a:fgClr>
              <a:bgClr>
                <a:srgbClr val="FFFF66">
                  <a:alpha val="100000"/>
                </a:srgbClr>
              </a:bgClr>
            </a:patt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7299" name="Freeform 7298"/>
          <p:cNvSpPr>
            <a:spLocks noChangeAspect="1"/>
          </p:cNvSpPr>
          <p:nvPr/>
        </p:nvSpPr>
        <p:spPr>
          <a:xfrm rot="733802">
            <a:off x="1089025" y="3646488"/>
            <a:ext cx="3125788" cy="1350962"/>
          </a:xfrm>
          <a:custGeom>
            <a:avLst/>
            <a:gdLst/>
            <a:ahLst/>
            <a:cxnLst/>
            <a:pathLst>
              <a:path w="2064" h="892">
                <a:moveTo>
                  <a:pt x="1064" y="240"/>
                </a:moveTo>
                <a:cubicBezTo>
                  <a:pt x="884" y="48"/>
                  <a:pt x="795" y="28"/>
                  <a:pt x="618" y="92"/>
                </a:cubicBezTo>
                <a:cubicBezTo>
                  <a:pt x="441" y="156"/>
                  <a:pt x="246" y="398"/>
                  <a:pt x="0" y="626"/>
                </a:cubicBezTo>
                <a:cubicBezTo>
                  <a:pt x="294" y="698"/>
                  <a:pt x="340" y="794"/>
                  <a:pt x="468" y="818"/>
                </a:cubicBezTo>
                <a:cubicBezTo>
                  <a:pt x="596" y="842"/>
                  <a:pt x="677" y="759"/>
                  <a:pt x="768" y="770"/>
                </a:cubicBezTo>
                <a:cubicBezTo>
                  <a:pt x="859" y="781"/>
                  <a:pt x="926" y="876"/>
                  <a:pt x="1014" y="884"/>
                </a:cubicBezTo>
                <a:cubicBezTo>
                  <a:pt x="1102" y="892"/>
                  <a:pt x="1175" y="828"/>
                  <a:pt x="1296" y="818"/>
                </a:cubicBezTo>
                <a:cubicBezTo>
                  <a:pt x="1417" y="808"/>
                  <a:pt x="1611" y="877"/>
                  <a:pt x="1739" y="821"/>
                </a:cubicBezTo>
                <a:cubicBezTo>
                  <a:pt x="1867" y="765"/>
                  <a:pt x="1976" y="728"/>
                  <a:pt x="2064" y="482"/>
                </a:cubicBezTo>
                <a:cubicBezTo>
                  <a:pt x="1704" y="302"/>
                  <a:pt x="1556" y="108"/>
                  <a:pt x="1452" y="74"/>
                </a:cubicBezTo>
                <a:cubicBezTo>
                  <a:pt x="1348" y="40"/>
                  <a:pt x="1154" y="0"/>
                  <a:pt x="1064" y="240"/>
                </a:cubicBezTo>
                <a:close/>
              </a:path>
            </a:pathLst>
          </a:custGeom>
          <a:gradFill rotWithShape="0">
            <a:gsLst>
              <a:gs pos="0">
                <a:srgbClr val="FFFF00">
                  <a:alpha val="100000"/>
                </a:srgbClr>
              </a:gs>
              <a:gs pos="100000">
                <a:srgbClr val="FF9900">
                  <a:alpha val="100000"/>
                </a:srgbClr>
              </a:gs>
            </a:gsLst>
            <a:lin ang="2700000" scaled="1"/>
            <a:tileRect/>
          </a:gra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300" name="Freeform 7299"/>
          <p:cNvSpPr>
            <a:spLocks noChangeAspect="1"/>
          </p:cNvSpPr>
          <p:nvPr/>
        </p:nvSpPr>
        <p:spPr>
          <a:xfrm rot="733802">
            <a:off x="2509838" y="3998913"/>
            <a:ext cx="212725" cy="258762"/>
          </a:xfrm>
          <a:custGeom>
            <a:avLst/>
            <a:gdLst/>
            <a:ahLst/>
            <a:cxnLst/>
            <a:pathLst>
              <a:path w="141" h="171">
                <a:moveTo>
                  <a:pt x="141" y="0"/>
                </a:moveTo>
                <a:lnTo>
                  <a:pt x="0" y="171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301" name="Freeform 7300"/>
          <p:cNvSpPr>
            <a:spLocks noChangeAspect="1"/>
          </p:cNvSpPr>
          <p:nvPr/>
        </p:nvSpPr>
        <p:spPr>
          <a:xfrm rot="733802">
            <a:off x="2598738" y="4019550"/>
            <a:ext cx="131762" cy="244475"/>
          </a:xfrm>
          <a:custGeom>
            <a:avLst/>
            <a:gdLst/>
            <a:ahLst/>
            <a:cxnLst/>
            <a:pathLst>
              <a:path w="87" h="162">
                <a:moveTo>
                  <a:pt x="87" y="0"/>
                </a:moveTo>
                <a:lnTo>
                  <a:pt x="0" y="162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302" name="Freeform 7301"/>
          <p:cNvSpPr>
            <a:spLocks noChangeAspect="1"/>
          </p:cNvSpPr>
          <p:nvPr/>
        </p:nvSpPr>
        <p:spPr>
          <a:xfrm rot="733802">
            <a:off x="2727325" y="4027488"/>
            <a:ext cx="73025" cy="230187"/>
          </a:xfrm>
          <a:custGeom>
            <a:avLst/>
            <a:gdLst/>
            <a:ahLst/>
            <a:cxnLst/>
            <a:pathLst>
              <a:path w="48" h="153">
                <a:moveTo>
                  <a:pt x="0" y="0"/>
                </a:moveTo>
                <a:lnTo>
                  <a:pt x="48" y="153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303" name="Freeform 7302"/>
          <p:cNvSpPr>
            <a:spLocks noChangeAspect="1"/>
          </p:cNvSpPr>
          <p:nvPr/>
        </p:nvSpPr>
        <p:spPr>
          <a:xfrm rot="791731">
            <a:off x="2716213" y="2986088"/>
            <a:ext cx="252412" cy="157162"/>
          </a:xfrm>
          <a:custGeom>
            <a:avLst/>
            <a:gdLst/>
            <a:ahLst/>
            <a:cxnLst/>
            <a:pathLst>
              <a:path w="305" h="189">
                <a:moveTo>
                  <a:pt x="0" y="102"/>
                </a:moveTo>
                <a:cubicBezTo>
                  <a:pt x="114" y="0"/>
                  <a:pt x="123" y="63"/>
                  <a:pt x="159" y="108"/>
                </a:cubicBezTo>
                <a:cubicBezTo>
                  <a:pt x="180" y="54"/>
                  <a:pt x="212" y="62"/>
                  <a:pt x="234" y="69"/>
                </a:cubicBezTo>
                <a:cubicBezTo>
                  <a:pt x="256" y="76"/>
                  <a:pt x="305" y="128"/>
                  <a:pt x="291" y="147"/>
                </a:cubicBezTo>
                <a:cubicBezTo>
                  <a:pt x="270" y="158"/>
                  <a:pt x="258" y="189"/>
                  <a:pt x="153" y="186"/>
                </a:cubicBezTo>
                <a:cubicBezTo>
                  <a:pt x="48" y="183"/>
                  <a:pt x="30" y="141"/>
                  <a:pt x="0" y="102"/>
                </a:cubicBezTo>
                <a:close/>
              </a:path>
            </a:pathLst>
          </a:custGeom>
          <a:solidFill>
            <a:srgbClr val="FF0000">
              <a:alpha val="100000"/>
            </a:srgbClr>
          </a:solidFill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304" name="Rectangle 7303"/>
          <p:cNvSpPr/>
          <p:nvPr/>
        </p:nvSpPr>
        <p:spPr>
          <a:xfrm>
            <a:off x="381000" y="152400"/>
            <a:ext cx="83820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b="1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pattFill prst="pct90">
                  <a:fgClr>
                    <a:srgbClr val="000099"/>
                  </a:fgClr>
                  <a:bgClr>
                    <a:srgbClr val="FFFFFF"/>
                  </a:bgClr>
                </a:pattFill>
                <a:latin typeface="Arial Rounded MT Bold" pitchFamily="34" charset="0"/>
                <a:ea typeface="Arial Rounded MT Bold" pitchFamily="34" charset="0"/>
              </a:rPr>
              <a:t>Sally has a white dress.</a:t>
            </a:r>
            <a:endParaRPr lang="en-US" sz="3600" b="1">
              <a:ln w="127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pattFill prst="pct90">
                <a:fgClr>
                  <a:srgbClr val="000099"/>
                </a:fgClr>
                <a:bgClr>
                  <a:srgbClr val="FFFFFF"/>
                </a:bgClr>
              </a:pattFill>
              <a:latin typeface="Arial Rounded MT Bold" pitchFamily="34" charset="0"/>
              <a:ea typeface="Arial Rounded MT Bold" pitchFamily="34" charset="0"/>
            </a:endParaRPr>
          </a:p>
        </p:txBody>
      </p:sp>
      <p:sp>
        <p:nvSpPr>
          <p:cNvPr id="7305" name="Rounded Rectangle 7304"/>
          <p:cNvSpPr/>
          <p:nvPr/>
        </p:nvSpPr>
        <p:spPr>
          <a:xfrm>
            <a:off x="5867400" y="1371600"/>
            <a:ext cx="2743200" cy="4876800"/>
          </a:xfrm>
          <a:prstGeom prst="roundRect">
            <a:avLst>
              <a:gd name="adj" fmla="val 16667"/>
            </a:avLst>
          </a:prstGeom>
          <a:solidFill>
            <a:srgbClr val="9ADFE6"/>
          </a:solidFill>
          <a:ln w="762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306" name="Oval 7305"/>
          <p:cNvSpPr>
            <a:spLocks noChangeAspect="1"/>
          </p:cNvSpPr>
          <p:nvPr/>
        </p:nvSpPr>
        <p:spPr>
          <a:xfrm>
            <a:off x="6019800" y="1828800"/>
            <a:ext cx="639763" cy="639763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7307" name="Oval 7306"/>
          <p:cNvSpPr>
            <a:spLocks noChangeAspect="1"/>
          </p:cNvSpPr>
          <p:nvPr/>
        </p:nvSpPr>
        <p:spPr>
          <a:xfrm>
            <a:off x="6904038" y="1828800"/>
            <a:ext cx="639762" cy="639763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7308" name="Oval 7307"/>
          <p:cNvSpPr>
            <a:spLocks noChangeAspect="1"/>
          </p:cNvSpPr>
          <p:nvPr/>
        </p:nvSpPr>
        <p:spPr>
          <a:xfrm>
            <a:off x="7772400" y="1828800"/>
            <a:ext cx="639763" cy="639763"/>
          </a:xfrm>
          <a:prstGeom prst="ellipse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7309" name="Oval 7308"/>
          <p:cNvSpPr>
            <a:spLocks noChangeAspect="1"/>
          </p:cNvSpPr>
          <p:nvPr/>
        </p:nvSpPr>
        <p:spPr>
          <a:xfrm>
            <a:off x="6019800" y="2667000"/>
            <a:ext cx="639763" cy="639763"/>
          </a:xfrm>
          <a:prstGeom prst="ellipse">
            <a:avLst/>
          </a:prstGeom>
          <a:solidFill>
            <a:schemeClr val="accent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7310" name="Oval 7309"/>
          <p:cNvSpPr>
            <a:spLocks noChangeAspect="1"/>
          </p:cNvSpPr>
          <p:nvPr/>
        </p:nvSpPr>
        <p:spPr>
          <a:xfrm>
            <a:off x="6934200" y="2667000"/>
            <a:ext cx="639763" cy="639763"/>
          </a:xfrm>
          <a:prstGeom prst="ellipse">
            <a:avLst/>
          </a:prstGeom>
          <a:solidFill>
            <a:srgbClr val="FF66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7311" name="Oval 7310"/>
          <p:cNvSpPr>
            <a:spLocks noChangeAspect="1"/>
          </p:cNvSpPr>
          <p:nvPr/>
        </p:nvSpPr>
        <p:spPr>
          <a:xfrm>
            <a:off x="7772400" y="2667000"/>
            <a:ext cx="639763" cy="639763"/>
          </a:xfrm>
          <a:prstGeom prst="ellipse">
            <a:avLst/>
          </a:prstGeom>
          <a:solidFill>
            <a:srgbClr val="8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7312" name="Oval 7311"/>
          <p:cNvSpPr>
            <a:spLocks noChangeAspect="1"/>
          </p:cNvSpPr>
          <p:nvPr/>
        </p:nvSpPr>
        <p:spPr>
          <a:xfrm>
            <a:off x="6019800" y="3581400"/>
            <a:ext cx="639763" cy="639763"/>
          </a:xfrm>
          <a:prstGeom prst="ellipse">
            <a:avLst/>
          </a:prstGeom>
          <a:solidFill>
            <a:srgbClr val="FF3399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7313" name="Oval 7312"/>
          <p:cNvSpPr>
            <a:spLocks noChangeAspect="1"/>
          </p:cNvSpPr>
          <p:nvPr/>
        </p:nvSpPr>
        <p:spPr>
          <a:xfrm>
            <a:off x="6934200" y="3581400"/>
            <a:ext cx="639763" cy="639763"/>
          </a:xfrm>
          <a:prstGeom prst="ellipse">
            <a:avLst/>
          </a:prstGeom>
          <a:solidFill>
            <a:srgbClr val="9933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7314" name="Oval 7313"/>
          <p:cNvSpPr>
            <a:spLocks noChangeAspect="1"/>
          </p:cNvSpPr>
          <p:nvPr/>
        </p:nvSpPr>
        <p:spPr>
          <a:xfrm>
            <a:off x="6019800" y="4419600"/>
            <a:ext cx="639763" cy="639763"/>
          </a:xfrm>
          <a:prstGeom prst="ellipse">
            <a:avLst/>
          </a:prstGeom>
          <a:solidFill>
            <a:schemeClr val="tx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7315" name="Oval 7314"/>
          <p:cNvSpPr>
            <a:spLocks noChangeAspect="1"/>
          </p:cNvSpPr>
          <p:nvPr/>
        </p:nvSpPr>
        <p:spPr>
          <a:xfrm>
            <a:off x="6934200" y="4419600"/>
            <a:ext cx="639763" cy="639763"/>
          </a:xfrm>
          <a:prstGeom prst="ellipse">
            <a:avLst/>
          </a:prstGeom>
          <a:solidFill>
            <a:schemeClr val="bg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7316" name="Oval 7315"/>
          <p:cNvSpPr>
            <a:spLocks noChangeAspect="1"/>
          </p:cNvSpPr>
          <p:nvPr/>
        </p:nvSpPr>
        <p:spPr>
          <a:xfrm>
            <a:off x="7772400" y="3581400"/>
            <a:ext cx="639763" cy="639763"/>
          </a:xfrm>
          <a:prstGeom prst="ellipse">
            <a:avLst/>
          </a:prstGeom>
          <a:solidFill>
            <a:srgbClr val="FFCC66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7317" name="Oval 7316"/>
          <p:cNvSpPr>
            <a:spLocks noChangeAspect="1"/>
          </p:cNvSpPr>
          <p:nvPr/>
        </p:nvSpPr>
        <p:spPr>
          <a:xfrm>
            <a:off x="7772400" y="4419600"/>
            <a:ext cx="639763" cy="639763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7318" name="Rounded Rectangle 7317"/>
          <p:cNvSpPr/>
          <p:nvPr/>
        </p:nvSpPr>
        <p:spPr>
          <a:xfrm>
            <a:off x="6200775" y="5410200"/>
            <a:ext cx="2057400" cy="533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sz="2800" b="1">
                <a:solidFill>
                  <a:srgbClr val="FF0000"/>
                </a:solidFill>
                <a:latin typeface="Arial Rounded MT Bold" pitchFamily="34" charset="0"/>
              </a:rPr>
              <a:t>CHOOSE</a:t>
            </a:r>
            <a:endParaRPr sz="2800" b="1">
              <a:solidFill>
                <a:srgbClr val="FF0000"/>
              </a:solidFill>
              <a:latin typeface="Arial Rounded MT Bold" pitchFamily="34" charset="0"/>
            </a:endParaRPr>
          </a:p>
        </p:txBody>
      </p:sp>
      <p:grpSp>
        <p:nvGrpSpPr>
          <p:cNvPr id="7319" name="Group 7318"/>
          <p:cNvGrpSpPr>
            <a:grpSpLocks noChangeAspect="1"/>
          </p:cNvGrpSpPr>
          <p:nvPr/>
        </p:nvGrpSpPr>
        <p:grpSpPr>
          <a:xfrm>
            <a:off x="463550" y="5532438"/>
            <a:ext cx="1060450" cy="944562"/>
            <a:chOff x="7209" y="7746"/>
            <a:chExt cx="1672" cy="1489"/>
          </a:xfrm>
        </p:grpSpPr>
        <p:grpSp>
          <p:nvGrpSpPr>
            <p:cNvPr id="7320" name="Group 7319"/>
            <p:cNvGrpSpPr>
              <a:grpSpLocks noChangeAspect="1"/>
            </p:cNvGrpSpPr>
            <p:nvPr/>
          </p:nvGrpSpPr>
          <p:grpSpPr>
            <a:xfrm>
              <a:off x="7209" y="7746"/>
              <a:ext cx="1672" cy="1489"/>
              <a:chOff x="7209" y="7746"/>
              <a:chExt cx="1672" cy="1489"/>
            </a:xfrm>
          </p:grpSpPr>
          <p:grpSp>
            <p:nvGrpSpPr>
              <p:cNvPr id="7321" name="Group 7320"/>
              <p:cNvGrpSpPr>
                <a:grpSpLocks noChangeAspect="1"/>
              </p:cNvGrpSpPr>
              <p:nvPr/>
            </p:nvGrpSpPr>
            <p:grpSpPr>
              <a:xfrm>
                <a:off x="7214" y="7746"/>
                <a:ext cx="1667" cy="1489"/>
                <a:chOff x="7214" y="7746"/>
                <a:chExt cx="1667" cy="1489"/>
              </a:xfrm>
            </p:grpSpPr>
            <p:grpSp>
              <p:nvGrpSpPr>
                <p:cNvPr id="7322" name="Group 7321"/>
                <p:cNvGrpSpPr>
                  <a:grpSpLocks noChangeAspect="1"/>
                </p:cNvGrpSpPr>
                <p:nvPr/>
              </p:nvGrpSpPr>
              <p:grpSpPr>
                <a:xfrm>
                  <a:off x="7214" y="7746"/>
                  <a:ext cx="1667" cy="1489"/>
                  <a:chOff x="7214" y="7746"/>
                  <a:chExt cx="1667" cy="1489"/>
                </a:xfrm>
              </p:grpSpPr>
              <p:sp>
                <p:nvSpPr>
                  <p:cNvPr id="7323" name="Freeform 7322"/>
                  <p:cNvSpPr>
                    <a:spLocks noChangeAspect="1"/>
                  </p:cNvSpPr>
                  <p:nvPr/>
                </p:nvSpPr>
                <p:spPr>
                  <a:xfrm>
                    <a:off x="7214" y="7818"/>
                    <a:ext cx="1667" cy="1417"/>
                  </a:xfrm>
                  <a:custGeom>
                    <a:avLst/>
                    <a:gdLst/>
                    <a:ahLst/>
                    <a:cxnLst/>
                    <a:pathLst>
                      <a:path w="1870" h="1590">
                        <a:moveTo>
                          <a:pt x="374" y="210"/>
                        </a:moveTo>
                        <a:cubicBezTo>
                          <a:pt x="312" y="330"/>
                          <a:pt x="0" y="540"/>
                          <a:pt x="0" y="750"/>
                        </a:cubicBezTo>
                        <a:cubicBezTo>
                          <a:pt x="0" y="960"/>
                          <a:pt x="125" y="1350"/>
                          <a:pt x="374" y="1470"/>
                        </a:cubicBezTo>
                        <a:cubicBezTo>
                          <a:pt x="623" y="1590"/>
                          <a:pt x="1247" y="1590"/>
                          <a:pt x="1496" y="1470"/>
                        </a:cubicBezTo>
                        <a:cubicBezTo>
                          <a:pt x="1745" y="1350"/>
                          <a:pt x="1870" y="960"/>
                          <a:pt x="1870" y="750"/>
                        </a:cubicBezTo>
                        <a:cubicBezTo>
                          <a:pt x="1870" y="540"/>
                          <a:pt x="1558" y="330"/>
                          <a:pt x="1496" y="210"/>
                        </a:cubicBezTo>
                        <a:cubicBezTo>
                          <a:pt x="1434" y="90"/>
                          <a:pt x="1683" y="60"/>
                          <a:pt x="1496" y="30"/>
                        </a:cubicBezTo>
                        <a:cubicBezTo>
                          <a:pt x="1309" y="0"/>
                          <a:pt x="561" y="0"/>
                          <a:pt x="374" y="30"/>
                        </a:cubicBezTo>
                        <a:cubicBezTo>
                          <a:pt x="187" y="60"/>
                          <a:pt x="436" y="90"/>
                          <a:pt x="374" y="210"/>
                        </a:cubicBezTo>
                        <a:close/>
                      </a:path>
                    </a:pathLst>
                  </a:custGeom>
                  <a:solidFill>
                    <a:srgbClr val="FF0000">
                      <a:alpha val="100000"/>
                    </a:srgbClr>
                  </a:solidFill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  <a:effectLst>
                    <a:outerShdw dist="53882" dir="8100000" algn="ctr" rotWithShape="0">
                      <a:srgbClr val="000000"/>
                    </a:outerShdw>
                  </a:effectLst>
                </p:spPr>
                <p:txBody>
                  <a:bodyPr/>
                  <a:p>
                    <a:endParaRPr lang="en-US"/>
                  </a:p>
                </p:txBody>
              </p:sp>
              <p:grpSp>
                <p:nvGrpSpPr>
                  <p:cNvPr id="7324" name="Group 7323"/>
                  <p:cNvGrpSpPr>
                    <a:grpSpLocks noChangeAspect="1"/>
                  </p:cNvGrpSpPr>
                  <p:nvPr/>
                </p:nvGrpSpPr>
                <p:grpSpPr>
                  <a:xfrm>
                    <a:off x="7492" y="7746"/>
                    <a:ext cx="1122" cy="228"/>
                    <a:chOff x="7492" y="7566"/>
                    <a:chExt cx="1122" cy="228"/>
                  </a:xfrm>
                </p:grpSpPr>
                <p:sp>
                  <p:nvSpPr>
                    <p:cNvPr id="7325" name="Oval 7324"/>
                    <p:cNvSpPr>
                      <a:spLocks noChangeAspect="1"/>
                    </p:cNvSpPr>
                    <p:nvPr/>
                  </p:nvSpPr>
                  <p:spPr>
                    <a:xfrm>
                      <a:off x="7492" y="7614"/>
                      <a:ext cx="1122" cy="180"/>
                    </a:xfrm>
                    <a:prstGeom prst="ellipse">
                      <a:avLst/>
                    </a:prstGeom>
                    <a:solidFill>
                      <a:schemeClr val="bg2"/>
                    </a:solidFill>
                    <a:ln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7326" name="Oval 7325"/>
                    <p:cNvSpPr>
                      <a:spLocks noChangeAspect="1"/>
                    </p:cNvSpPr>
                    <p:nvPr/>
                  </p:nvSpPr>
                  <p:spPr>
                    <a:xfrm>
                      <a:off x="7492" y="7566"/>
                      <a:ext cx="1122" cy="180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rgbClr val="CC6600"/>
                        </a:gs>
                        <a:gs pos="50000">
                          <a:srgbClr val="CC6600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CC6600"/>
                        </a:gs>
                      </a:gsLst>
                      <a:lin ang="5400000" scaled="1"/>
                      <a:tileRect/>
                    </a:gradFill>
                    <a:ln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7327" name="Oval 7326"/>
                <p:cNvSpPr>
                  <a:spLocks noChangeAspect="1"/>
                </p:cNvSpPr>
                <p:nvPr/>
              </p:nvSpPr>
              <p:spPr>
                <a:xfrm rot="-166828">
                  <a:off x="7678" y="8329"/>
                  <a:ext cx="935" cy="5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FFFF"/>
                    </a:gs>
                    <a:gs pos="50000">
                      <a:srgbClr val="FFFFFF"/>
                    </a:gs>
                    <a:gs pos="100000">
                      <a:srgbClr val="CCFFFF"/>
                    </a:gs>
                  </a:gsLst>
                  <a:lin ang="5400000" scaled="1"/>
                  <a:tileRect/>
                </a:gradFill>
                <a:ln w="1905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sp>
            <p:nvSpPr>
              <p:cNvPr id="7328" name="Freeform 7327"/>
              <p:cNvSpPr>
                <a:spLocks noChangeAspect="1"/>
              </p:cNvSpPr>
              <p:nvPr/>
            </p:nvSpPr>
            <p:spPr>
              <a:xfrm>
                <a:off x="7365" y="8229"/>
                <a:ext cx="129" cy="6"/>
              </a:xfrm>
              <a:custGeom>
                <a:avLst/>
                <a:gdLst/>
                <a:ahLst/>
                <a:cxnLst/>
                <a:pathLst>
                  <a:path w="129" h="6">
                    <a:moveTo>
                      <a:pt x="0" y="0"/>
                    </a:moveTo>
                    <a:cubicBezTo>
                      <a:pt x="47" y="5"/>
                      <a:pt x="77" y="6"/>
                      <a:pt x="129" y="6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7329" name="Freeform 7328"/>
              <p:cNvSpPr>
                <a:spLocks noChangeAspect="1"/>
              </p:cNvSpPr>
              <p:nvPr/>
            </p:nvSpPr>
            <p:spPr>
              <a:xfrm>
                <a:off x="7314" y="8283"/>
                <a:ext cx="147" cy="6"/>
              </a:xfrm>
              <a:custGeom>
                <a:avLst/>
                <a:gdLst/>
                <a:ahLst/>
                <a:cxnLst/>
                <a:pathLst>
                  <a:path w="147" h="6">
                    <a:moveTo>
                      <a:pt x="0" y="0"/>
                    </a:moveTo>
                    <a:cubicBezTo>
                      <a:pt x="52" y="2"/>
                      <a:pt x="95" y="6"/>
                      <a:pt x="147" y="6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330" name="Freeform 7329"/>
              <p:cNvSpPr>
                <a:spLocks noChangeAspect="1"/>
              </p:cNvSpPr>
              <p:nvPr/>
            </p:nvSpPr>
            <p:spPr>
              <a:xfrm>
                <a:off x="7254" y="8373"/>
                <a:ext cx="81" cy="1"/>
              </a:xfrm>
              <a:custGeom>
                <a:avLst/>
                <a:gdLst/>
                <a:ahLst/>
                <a:cxnLst/>
                <a:pathLst>
                  <a:path w="81" h="1">
                    <a:moveTo>
                      <a:pt x="0" y="0"/>
                    </a:moveTo>
                    <a:cubicBezTo>
                      <a:pt x="27" y="0"/>
                      <a:pt x="54" y="0"/>
                      <a:pt x="81" y="0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331" name="Freeform 7330"/>
              <p:cNvSpPr>
                <a:spLocks noChangeAspect="1"/>
              </p:cNvSpPr>
              <p:nvPr/>
            </p:nvSpPr>
            <p:spPr>
              <a:xfrm>
                <a:off x="7233" y="8436"/>
                <a:ext cx="72" cy="1"/>
              </a:xfrm>
              <a:custGeom>
                <a:avLst/>
                <a:gdLst/>
                <a:ahLst/>
                <a:cxnLst/>
                <a:pathLst>
                  <a:path w="72" h="1">
                    <a:moveTo>
                      <a:pt x="0" y="0"/>
                    </a:moveTo>
                    <a:cubicBezTo>
                      <a:pt x="24" y="0"/>
                      <a:pt x="48" y="0"/>
                      <a:pt x="72" y="0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332" name="Freeform 7331"/>
              <p:cNvSpPr>
                <a:spLocks noChangeAspect="1"/>
              </p:cNvSpPr>
              <p:nvPr/>
            </p:nvSpPr>
            <p:spPr>
              <a:xfrm>
                <a:off x="7218" y="8487"/>
                <a:ext cx="159" cy="33"/>
              </a:xfrm>
              <a:custGeom>
                <a:avLst/>
                <a:gdLst/>
                <a:ahLst/>
                <a:cxnLst/>
                <a:pathLst>
                  <a:path w="159" h="33">
                    <a:moveTo>
                      <a:pt x="0" y="0"/>
                    </a:moveTo>
                    <a:cubicBezTo>
                      <a:pt x="17" y="9"/>
                      <a:pt x="32" y="19"/>
                      <a:pt x="51" y="24"/>
                    </a:cubicBezTo>
                    <a:cubicBezTo>
                      <a:pt x="66" y="28"/>
                      <a:pt x="96" y="33"/>
                      <a:pt x="96" y="33"/>
                    </a:cubicBezTo>
                    <a:cubicBezTo>
                      <a:pt x="114" y="32"/>
                      <a:pt x="132" y="33"/>
                      <a:pt x="150" y="30"/>
                    </a:cubicBezTo>
                    <a:cubicBezTo>
                      <a:pt x="154" y="29"/>
                      <a:pt x="159" y="24"/>
                      <a:pt x="159" y="24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7333" name="Freeform 7332"/>
              <p:cNvSpPr>
                <a:spLocks noChangeAspect="1"/>
              </p:cNvSpPr>
              <p:nvPr/>
            </p:nvSpPr>
            <p:spPr>
              <a:xfrm>
                <a:off x="7218" y="8493"/>
                <a:ext cx="147" cy="66"/>
              </a:xfrm>
              <a:custGeom>
                <a:avLst/>
                <a:gdLst/>
                <a:ahLst/>
                <a:cxnLst/>
                <a:pathLst>
                  <a:path w="147" h="66">
                    <a:moveTo>
                      <a:pt x="0" y="0"/>
                    </a:moveTo>
                    <a:cubicBezTo>
                      <a:pt x="11" y="66"/>
                      <a:pt x="99" y="54"/>
                      <a:pt x="147" y="54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334" name="Freeform 7333"/>
              <p:cNvSpPr>
                <a:spLocks noChangeAspect="1"/>
              </p:cNvSpPr>
              <p:nvPr/>
            </p:nvSpPr>
            <p:spPr>
              <a:xfrm>
                <a:off x="7209" y="8601"/>
                <a:ext cx="99" cy="27"/>
              </a:xfrm>
              <a:custGeom>
                <a:avLst/>
                <a:gdLst/>
                <a:ahLst/>
                <a:cxnLst/>
                <a:pathLst>
                  <a:path w="99" h="27">
                    <a:moveTo>
                      <a:pt x="0" y="0"/>
                    </a:moveTo>
                    <a:cubicBezTo>
                      <a:pt x="36" y="27"/>
                      <a:pt x="40" y="18"/>
                      <a:pt x="99" y="18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335" name="Freeform 7334"/>
              <p:cNvSpPr>
                <a:spLocks noChangeAspect="1"/>
              </p:cNvSpPr>
              <p:nvPr/>
            </p:nvSpPr>
            <p:spPr>
              <a:xfrm>
                <a:off x="7221" y="8544"/>
                <a:ext cx="132" cy="46"/>
              </a:xfrm>
              <a:custGeom>
                <a:avLst/>
                <a:gdLst/>
                <a:ahLst/>
                <a:cxnLst/>
                <a:pathLst>
                  <a:path w="132" h="46">
                    <a:moveTo>
                      <a:pt x="0" y="0"/>
                    </a:moveTo>
                    <a:cubicBezTo>
                      <a:pt x="46" y="46"/>
                      <a:pt x="51" y="33"/>
                      <a:pt x="132" y="33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7336" name="Freeform 7335"/>
              <p:cNvSpPr>
                <a:spLocks noChangeAspect="1"/>
              </p:cNvSpPr>
              <p:nvPr/>
            </p:nvSpPr>
            <p:spPr>
              <a:xfrm>
                <a:off x="7236" y="8628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7337" name="Freeform 7336"/>
              <p:cNvSpPr>
                <a:spLocks noChangeAspect="1"/>
              </p:cNvSpPr>
              <p:nvPr/>
            </p:nvSpPr>
            <p:spPr>
              <a:xfrm>
                <a:off x="7233" y="8679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338" name="Freeform 7337"/>
              <p:cNvSpPr>
                <a:spLocks noChangeAspect="1"/>
              </p:cNvSpPr>
              <p:nvPr/>
            </p:nvSpPr>
            <p:spPr>
              <a:xfrm>
                <a:off x="7266" y="8787"/>
                <a:ext cx="99" cy="27"/>
              </a:xfrm>
              <a:custGeom>
                <a:avLst/>
                <a:gdLst/>
                <a:ahLst/>
                <a:cxnLst/>
                <a:pathLst>
                  <a:path w="99" h="27">
                    <a:moveTo>
                      <a:pt x="0" y="0"/>
                    </a:moveTo>
                    <a:cubicBezTo>
                      <a:pt x="36" y="27"/>
                      <a:pt x="40" y="18"/>
                      <a:pt x="99" y="18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7339" name="Freeform 7338"/>
              <p:cNvSpPr>
                <a:spLocks noChangeAspect="1"/>
              </p:cNvSpPr>
              <p:nvPr/>
            </p:nvSpPr>
            <p:spPr>
              <a:xfrm>
                <a:off x="7293" y="8814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340" name="Freeform 7339"/>
              <p:cNvSpPr>
                <a:spLocks noChangeAspect="1"/>
              </p:cNvSpPr>
              <p:nvPr/>
            </p:nvSpPr>
            <p:spPr>
              <a:xfrm>
                <a:off x="7290" y="8865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7341" name="Freeform 7340"/>
              <p:cNvSpPr>
                <a:spLocks noChangeAspect="1"/>
              </p:cNvSpPr>
              <p:nvPr/>
            </p:nvSpPr>
            <p:spPr>
              <a:xfrm>
                <a:off x="7338" y="8936"/>
                <a:ext cx="99" cy="27"/>
              </a:xfrm>
              <a:custGeom>
                <a:avLst/>
                <a:gdLst/>
                <a:ahLst/>
                <a:cxnLst/>
                <a:pathLst>
                  <a:path w="99" h="27">
                    <a:moveTo>
                      <a:pt x="0" y="0"/>
                    </a:moveTo>
                    <a:cubicBezTo>
                      <a:pt x="36" y="27"/>
                      <a:pt x="40" y="18"/>
                      <a:pt x="99" y="18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7342" name="Freeform 7341"/>
              <p:cNvSpPr>
                <a:spLocks noChangeAspect="1"/>
              </p:cNvSpPr>
              <p:nvPr/>
            </p:nvSpPr>
            <p:spPr>
              <a:xfrm>
                <a:off x="7365" y="8963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7343" name="Freeform 7342"/>
              <p:cNvSpPr>
                <a:spLocks noChangeAspect="1"/>
              </p:cNvSpPr>
              <p:nvPr/>
            </p:nvSpPr>
            <p:spPr>
              <a:xfrm>
                <a:off x="7362" y="9014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7344" name="Freeform 7343"/>
            <p:cNvSpPr>
              <a:spLocks noChangeAspect="1"/>
            </p:cNvSpPr>
            <p:nvPr/>
          </p:nvSpPr>
          <p:spPr>
            <a:xfrm>
              <a:off x="7532" y="8036"/>
              <a:ext cx="99" cy="27"/>
            </a:xfrm>
            <a:custGeom>
              <a:avLst/>
              <a:gdLst/>
              <a:ahLst/>
              <a:cxnLst/>
              <a:pathLst>
                <a:path w="99" h="27">
                  <a:moveTo>
                    <a:pt x="0" y="0"/>
                  </a:moveTo>
                  <a:cubicBezTo>
                    <a:pt x="36" y="27"/>
                    <a:pt x="40" y="18"/>
                    <a:pt x="99" y="18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45" name="Freeform 7344"/>
            <p:cNvSpPr>
              <a:spLocks noChangeAspect="1"/>
            </p:cNvSpPr>
            <p:nvPr/>
          </p:nvSpPr>
          <p:spPr>
            <a:xfrm>
              <a:off x="7492" y="8063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46" name="Freeform 7345"/>
            <p:cNvSpPr>
              <a:spLocks noChangeAspect="1"/>
            </p:cNvSpPr>
            <p:nvPr/>
          </p:nvSpPr>
          <p:spPr>
            <a:xfrm>
              <a:off x="7459" y="8090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  <a:effectLst>
              <a:outerShdw dist="35921" dir="2699999" algn="ctr" rotWithShape="0">
                <a:srgbClr val="000000"/>
              </a:outerShdw>
            </a:effectLst>
          </p:spPr>
          <p:txBody>
            <a:bodyPr/>
            <a:p>
              <a:endParaRPr lang="en-US"/>
            </a:p>
          </p:txBody>
        </p:sp>
        <p:sp>
          <p:nvSpPr>
            <p:cNvPr id="7347" name="Freeform 7346"/>
            <p:cNvSpPr>
              <a:spLocks noChangeAspect="1"/>
            </p:cNvSpPr>
            <p:nvPr/>
          </p:nvSpPr>
          <p:spPr>
            <a:xfrm>
              <a:off x="7516" y="7974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  <a:effectLst>
              <a:outerShdw dist="35921" dir="2699999" algn="ctr" rotWithShape="0">
                <a:srgbClr val="000000"/>
              </a:outerShdw>
            </a:effectLst>
          </p:spPr>
          <p:txBody>
            <a:bodyPr/>
            <a:p>
              <a:endParaRPr lang="en-US"/>
            </a:p>
          </p:txBody>
        </p:sp>
        <p:sp>
          <p:nvSpPr>
            <p:cNvPr id="7348" name="Freeform 7347"/>
            <p:cNvSpPr>
              <a:spLocks noChangeAspect="1"/>
            </p:cNvSpPr>
            <p:nvPr/>
          </p:nvSpPr>
          <p:spPr>
            <a:xfrm>
              <a:off x="7332" y="8232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  <a:effectLst>
              <a:outerShdw dist="35921" dir="2699999" algn="ctr" rotWithShape="0">
                <a:srgbClr val="000000"/>
              </a:outerShdw>
            </a:effectLst>
          </p:spPr>
          <p:txBody>
            <a:bodyPr/>
            <a:p>
              <a:endParaRPr lang="en-US"/>
            </a:p>
          </p:txBody>
        </p:sp>
      </p:grpSp>
      <p:sp>
        <p:nvSpPr>
          <p:cNvPr id="7349" name="Freeform 7348"/>
          <p:cNvSpPr>
            <a:spLocks noChangeAspect="1"/>
          </p:cNvSpPr>
          <p:nvPr/>
        </p:nvSpPr>
        <p:spPr>
          <a:xfrm>
            <a:off x="4959350" y="6324600"/>
            <a:ext cx="755650" cy="215900"/>
          </a:xfrm>
          <a:custGeom>
            <a:avLst/>
            <a:gdLst/>
            <a:ahLst/>
            <a:cxnLst/>
            <a:pathLst>
              <a:path w="630" h="538">
                <a:moveTo>
                  <a:pt x="370" y="0"/>
                </a:moveTo>
                <a:cubicBezTo>
                  <a:pt x="323" y="3"/>
                  <a:pt x="276" y="2"/>
                  <a:pt x="230" y="10"/>
                </a:cubicBezTo>
                <a:cubicBezTo>
                  <a:pt x="183" y="18"/>
                  <a:pt x="189" y="76"/>
                  <a:pt x="170" y="90"/>
                </a:cubicBezTo>
                <a:cubicBezTo>
                  <a:pt x="142" y="110"/>
                  <a:pt x="76" y="121"/>
                  <a:pt x="40" y="130"/>
                </a:cubicBezTo>
                <a:cubicBezTo>
                  <a:pt x="33" y="140"/>
                  <a:pt x="25" y="149"/>
                  <a:pt x="20" y="160"/>
                </a:cubicBezTo>
                <a:cubicBezTo>
                  <a:pt x="11" y="179"/>
                  <a:pt x="0" y="220"/>
                  <a:pt x="0" y="220"/>
                </a:cubicBezTo>
                <a:cubicBezTo>
                  <a:pt x="9" y="275"/>
                  <a:pt x="6" y="302"/>
                  <a:pt x="60" y="320"/>
                </a:cubicBezTo>
                <a:cubicBezTo>
                  <a:pt x="70" y="389"/>
                  <a:pt x="79" y="446"/>
                  <a:pt x="140" y="490"/>
                </a:cubicBezTo>
                <a:cubicBezTo>
                  <a:pt x="162" y="506"/>
                  <a:pt x="188" y="515"/>
                  <a:pt x="210" y="530"/>
                </a:cubicBezTo>
                <a:cubicBezTo>
                  <a:pt x="361" y="516"/>
                  <a:pt x="292" y="538"/>
                  <a:pt x="370" y="460"/>
                </a:cubicBezTo>
                <a:cubicBezTo>
                  <a:pt x="373" y="433"/>
                  <a:pt x="358" y="395"/>
                  <a:pt x="380" y="380"/>
                </a:cubicBezTo>
                <a:cubicBezTo>
                  <a:pt x="421" y="351"/>
                  <a:pt x="482" y="376"/>
                  <a:pt x="530" y="360"/>
                </a:cubicBezTo>
                <a:cubicBezTo>
                  <a:pt x="570" y="320"/>
                  <a:pt x="598" y="268"/>
                  <a:pt x="630" y="220"/>
                </a:cubicBezTo>
                <a:cubicBezTo>
                  <a:pt x="585" y="205"/>
                  <a:pt x="535" y="215"/>
                  <a:pt x="490" y="200"/>
                </a:cubicBezTo>
                <a:cubicBezTo>
                  <a:pt x="480" y="197"/>
                  <a:pt x="483" y="180"/>
                  <a:pt x="480" y="170"/>
                </a:cubicBezTo>
                <a:cubicBezTo>
                  <a:pt x="463" y="101"/>
                  <a:pt x="483" y="139"/>
                  <a:pt x="450" y="90"/>
                </a:cubicBezTo>
                <a:cubicBezTo>
                  <a:pt x="427" y="93"/>
                  <a:pt x="402" y="108"/>
                  <a:pt x="380" y="100"/>
                </a:cubicBezTo>
                <a:cubicBezTo>
                  <a:pt x="322" y="78"/>
                  <a:pt x="398" y="41"/>
                  <a:pt x="400" y="40"/>
                </a:cubicBezTo>
                <a:cubicBezTo>
                  <a:pt x="361" y="27"/>
                  <a:pt x="370" y="41"/>
                  <a:pt x="370" y="0"/>
                </a:cubicBezTo>
                <a:close/>
              </a:path>
            </a:pathLst>
          </a:custGeom>
          <a:solidFill>
            <a:srgbClr val="FF0000">
              <a:alpha val="100000"/>
            </a:srgbClr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7350" name="Group 7349"/>
          <p:cNvGrpSpPr/>
          <p:nvPr/>
        </p:nvGrpSpPr>
        <p:grpSpPr>
          <a:xfrm>
            <a:off x="5105400" y="1752600"/>
            <a:ext cx="665163" cy="4397375"/>
            <a:chOff x="3216" y="1104"/>
            <a:chExt cx="419" cy="2770"/>
          </a:xfrm>
        </p:grpSpPr>
        <p:grpSp>
          <p:nvGrpSpPr>
            <p:cNvPr id="7351" name="Group 7350"/>
            <p:cNvGrpSpPr>
              <a:grpSpLocks noChangeAspect="1"/>
            </p:cNvGrpSpPr>
            <p:nvPr/>
          </p:nvGrpSpPr>
          <p:grpSpPr>
            <a:xfrm rot="-27362900">
              <a:off x="1998" y="2322"/>
              <a:ext cx="2770" cy="334"/>
              <a:chOff x="5593" y="8617"/>
              <a:chExt cx="3021" cy="365"/>
            </a:xfrm>
          </p:grpSpPr>
          <p:sp>
            <p:nvSpPr>
              <p:cNvPr id="7352" name="Freeform 7351"/>
              <p:cNvSpPr>
                <a:spLocks noChangeAspect="1"/>
              </p:cNvSpPr>
              <p:nvPr/>
            </p:nvSpPr>
            <p:spPr>
              <a:xfrm>
                <a:off x="5593" y="8617"/>
                <a:ext cx="572" cy="365"/>
              </a:xfrm>
              <a:custGeom>
                <a:avLst/>
                <a:gdLst/>
                <a:ahLst/>
                <a:cxnLst/>
                <a:pathLst>
                  <a:path w="572" h="365">
                    <a:moveTo>
                      <a:pt x="562" y="173"/>
                    </a:moveTo>
                    <a:cubicBezTo>
                      <a:pt x="533" y="131"/>
                      <a:pt x="450" y="65"/>
                      <a:pt x="388" y="39"/>
                    </a:cubicBezTo>
                    <a:cubicBezTo>
                      <a:pt x="325" y="13"/>
                      <a:pt x="244" y="0"/>
                      <a:pt x="187" y="15"/>
                    </a:cubicBezTo>
                    <a:cubicBezTo>
                      <a:pt x="130" y="31"/>
                      <a:pt x="72" y="89"/>
                      <a:pt x="45" y="134"/>
                    </a:cubicBezTo>
                    <a:cubicBezTo>
                      <a:pt x="18" y="178"/>
                      <a:pt x="0" y="267"/>
                      <a:pt x="21" y="287"/>
                    </a:cubicBezTo>
                    <a:cubicBezTo>
                      <a:pt x="43" y="307"/>
                      <a:pt x="131" y="249"/>
                      <a:pt x="175" y="252"/>
                    </a:cubicBezTo>
                    <a:cubicBezTo>
                      <a:pt x="219" y="254"/>
                      <a:pt x="251" y="287"/>
                      <a:pt x="281" y="304"/>
                    </a:cubicBezTo>
                    <a:cubicBezTo>
                      <a:pt x="312" y="320"/>
                      <a:pt x="337" y="340"/>
                      <a:pt x="359" y="350"/>
                    </a:cubicBezTo>
                    <a:cubicBezTo>
                      <a:pt x="382" y="359"/>
                      <a:pt x="398" y="365"/>
                      <a:pt x="420" y="364"/>
                    </a:cubicBezTo>
                    <a:cubicBezTo>
                      <a:pt x="442" y="363"/>
                      <a:pt x="468" y="365"/>
                      <a:pt x="491" y="344"/>
                    </a:cubicBezTo>
                    <a:cubicBezTo>
                      <a:pt x="514" y="323"/>
                      <a:pt x="548" y="267"/>
                      <a:pt x="560" y="239"/>
                    </a:cubicBezTo>
                    <a:cubicBezTo>
                      <a:pt x="572" y="211"/>
                      <a:pt x="562" y="187"/>
                      <a:pt x="562" y="173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969696">
                      <a:alpha val="100000"/>
                    </a:srgbClr>
                  </a:gs>
                  <a:gs pos="100000">
                    <a:schemeClr val="tx1">
                      <a:alpha val="100000"/>
                    </a:schemeClr>
                  </a:gs>
                </a:gsLst>
                <a:path path="rect">
                  <a:fillToRect l="100000" b="100000"/>
                </a:path>
                <a:tileRect/>
              </a:gradFill>
              <a:ln w="2857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grpSp>
            <p:nvGrpSpPr>
              <p:cNvPr id="7353" name="Group 7352"/>
              <p:cNvGrpSpPr>
                <a:grpSpLocks noChangeAspect="1"/>
              </p:cNvGrpSpPr>
              <p:nvPr/>
            </p:nvGrpSpPr>
            <p:grpSpPr>
              <a:xfrm>
                <a:off x="6123" y="8704"/>
                <a:ext cx="2491" cy="238"/>
                <a:chOff x="5799" y="8704"/>
                <a:chExt cx="2491" cy="238"/>
              </a:xfrm>
            </p:grpSpPr>
            <p:sp>
              <p:nvSpPr>
                <p:cNvPr id="7354" name="Freeform 7353"/>
                <p:cNvSpPr>
                  <a:spLocks noChangeAspect="1"/>
                </p:cNvSpPr>
                <p:nvPr/>
              </p:nvSpPr>
              <p:spPr>
                <a:xfrm rot="-183170">
                  <a:off x="6233" y="8708"/>
                  <a:ext cx="2057" cy="125"/>
                </a:xfrm>
                <a:custGeom>
                  <a:avLst/>
                  <a:gdLst/>
                  <a:ahLst/>
                  <a:cxnLst/>
                  <a:pathLst>
                    <a:path w="2057" h="180">
                      <a:moveTo>
                        <a:pt x="0" y="180"/>
                      </a:moveTo>
                      <a:lnTo>
                        <a:pt x="0" y="0"/>
                      </a:lnTo>
                      <a:lnTo>
                        <a:pt x="2057" y="180"/>
                      </a:lnTo>
                      <a:lnTo>
                        <a:pt x="0" y="180"/>
                      </a:lnTo>
                      <a:close/>
                    </a:path>
                  </a:pathLst>
                </a:custGeom>
                <a:solidFill>
                  <a:srgbClr val="CC6600">
                    <a:alpha val="100000"/>
                  </a:srgbClr>
                </a:solidFill>
                <a:ln w="2857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355" name="Rounded Rectangle 7354"/>
                <p:cNvSpPr>
                  <a:spLocks noChangeAspect="1"/>
                </p:cNvSpPr>
                <p:nvPr/>
              </p:nvSpPr>
              <p:spPr>
                <a:xfrm rot="-79431">
                  <a:off x="5950" y="8733"/>
                  <a:ext cx="374" cy="180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CC66"/>
                </a:solidFill>
                <a:ln w="2857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356" name="Flowchart: Terminator 7355"/>
                <p:cNvSpPr>
                  <a:spLocks noChangeAspect="1"/>
                </p:cNvSpPr>
                <p:nvPr/>
              </p:nvSpPr>
              <p:spPr>
                <a:xfrm>
                  <a:off x="5799" y="8704"/>
                  <a:ext cx="187" cy="238"/>
                </a:xfrm>
                <a:prstGeom prst="flowChartTerminator">
                  <a:avLst/>
                </a:prstGeom>
                <a:solidFill>
                  <a:srgbClr val="FFCC00"/>
                </a:solidFill>
                <a:ln w="28575" cap="flat" cmpd="sng">
                  <a:solidFill>
                    <a:srgbClr val="000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</p:grpSp>
        <p:sp>
          <p:nvSpPr>
            <p:cNvPr id="7357" name="Freeform 7356"/>
            <p:cNvSpPr/>
            <p:nvPr/>
          </p:nvSpPr>
          <p:spPr>
            <a:xfrm>
              <a:off x="3407" y="3609"/>
              <a:ext cx="228" cy="252"/>
            </a:xfrm>
            <a:custGeom>
              <a:avLst/>
              <a:gdLst/>
              <a:ahLst/>
              <a:cxnLst/>
              <a:pathLst>
                <a:path w="228" h="252">
                  <a:moveTo>
                    <a:pt x="180" y="42"/>
                  </a:moveTo>
                  <a:cubicBezTo>
                    <a:pt x="178" y="48"/>
                    <a:pt x="177" y="53"/>
                    <a:pt x="171" y="57"/>
                  </a:cubicBezTo>
                  <a:cubicBezTo>
                    <a:pt x="156" y="94"/>
                    <a:pt x="171" y="125"/>
                    <a:pt x="193" y="152"/>
                  </a:cubicBezTo>
                  <a:cubicBezTo>
                    <a:pt x="196" y="162"/>
                    <a:pt x="200" y="168"/>
                    <a:pt x="204" y="177"/>
                  </a:cubicBezTo>
                  <a:cubicBezTo>
                    <a:pt x="207" y="191"/>
                    <a:pt x="228" y="225"/>
                    <a:pt x="211" y="234"/>
                  </a:cubicBezTo>
                  <a:cubicBezTo>
                    <a:pt x="194" y="243"/>
                    <a:pt x="198" y="252"/>
                    <a:pt x="99" y="233"/>
                  </a:cubicBezTo>
                  <a:cubicBezTo>
                    <a:pt x="0" y="214"/>
                    <a:pt x="80" y="220"/>
                    <a:pt x="70" y="218"/>
                  </a:cubicBezTo>
                  <a:cubicBezTo>
                    <a:pt x="55" y="210"/>
                    <a:pt x="41" y="198"/>
                    <a:pt x="25" y="192"/>
                  </a:cubicBezTo>
                  <a:cubicBezTo>
                    <a:pt x="22" y="185"/>
                    <a:pt x="20" y="180"/>
                    <a:pt x="13" y="176"/>
                  </a:cubicBezTo>
                  <a:cubicBezTo>
                    <a:pt x="12" y="169"/>
                    <a:pt x="9" y="163"/>
                    <a:pt x="18" y="161"/>
                  </a:cubicBezTo>
                  <a:cubicBezTo>
                    <a:pt x="20" y="146"/>
                    <a:pt x="23" y="159"/>
                    <a:pt x="36" y="162"/>
                  </a:cubicBezTo>
                  <a:cubicBezTo>
                    <a:pt x="54" y="171"/>
                    <a:pt x="45" y="144"/>
                    <a:pt x="48" y="132"/>
                  </a:cubicBezTo>
                  <a:cubicBezTo>
                    <a:pt x="48" y="131"/>
                    <a:pt x="64" y="120"/>
                    <a:pt x="66" y="119"/>
                  </a:cubicBezTo>
                  <a:cubicBezTo>
                    <a:pt x="70" y="125"/>
                    <a:pt x="71" y="128"/>
                    <a:pt x="78" y="131"/>
                  </a:cubicBezTo>
                  <a:cubicBezTo>
                    <a:pt x="101" y="126"/>
                    <a:pt x="105" y="130"/>
                    <a:pt x="111" y="111"/>
                  </a:cubicBezTo>
                  <a:cubicBezTo>
                    <a:pt x="112" y="80"/>
                    <a:pt x="103" y="74"/>
                    <a:pt x="120" y="60"/>
                  </a:cubicBezTo>
                  <a:cubicBezTo>
                    <a:pt x="121" y="53"/>
                    <a:pt x="126" y="41"/>
                    <a:pt x="126" y="41"/>
                  </a:cubicBezTo>
                  <a:cubicBezTo>
                    <a:pt x="127" y="33"/>
                    <a:pt x="129" y="23"/>
                    <a:pt x="136" y="18"/>
                  </a:cubicBezTo>
                  <a:cubicBezTo>
                    <a:pt x="141" y="26"/>
                    <a:pt x="141" y="32"/>
                    <a:pt x="142" y="41"/>
                  </a:cubicBezTo>
                  <a:cubicBezTo>
                    <a:pt x="152" y="37"/>
                    <a:pt x="151" y="34"/>
                    <a:pt x="157" y="26"/>
                  </a:cubicBezTo>
                  <a:cubicBezTo>
                    <a:pt x="159" y="17"/>
                    <a:pt x="159" y="13"/>
                    <a:pt x="168" y="11"/>
                  </a:cubicBezTo>
                  <a:cubicBezTo>
                    <a:pt x="169" y="10"/>
                    <a:pt x="180" y="0"/>
                    <a:pt x="181" y="0"/>
                  </a:cubicBezTo>
                  <a:cubicBezTo>
                    <a:pt x="183" y="0"/>
                    <a:pt x="179" y="3"/>
                    <a:pt x="178" y="5"/>
                  </a:cubicBezTo>
                  <a:cubicBezTo>
                    <a:pt x="169" y="18"/>
                    <a:pt x="173" y="9"/>
                    <a:pt x="169" y="18"/>
                  </a:cubicBezTo>
                  <a:cubicBezTo>
                    <a:pt x="171" y="44"/>
                    <a:pt x="163" y="40"/>
                    <a:pt x="180" y="42"/>
                  </a:cubicBezTo>
                  <a:close/>
                </a:path>
              </a:pathLst>
            </a:custGeom>
            <a:solidFill>
              <a:srgbClr val="FF0000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7358" name="Rectangle 7357"/>
          <p:cNvSpPr/>
          <p:nvPr/>
        </p:nvSpPr>
        <p:spPr>
          <a:xfrm>
            <a:off x="3886200" y="990600"/>
            <a:ext cx="1981200" cy="6096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  <a:normAutofit/>
          </a:bodyPr>
          <a:p>
            <a:pPr algn="ctr"/>
            <a:r>
              <a:rPr 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pattFill prst="pct90">
                  <a:fgClr>
                    <a:srgbClr val="FF0000"/>
                  </a:fgClr>
                  <a:bgClr>
                    <a:srgbClr val="FFFFFF"/>
                  </a:bgClr>
                </a:pattFill>
                <a:latin typeface="Arial Rounded MT Bold" pitchFamily="34" charset="0"/>
                <a:ea typeface="Arial Rounded MT Bold" pitchFamily="34" charset="0"/>
              </a:rPr>
              <a:t>Well done!</a:t>
            </a:r>
            <a:endParaRPr lang="en-US" sz="36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pattFill prst="pct90">
                <a:fgClr>
                  <a:srgbClr val="FF0000"/>
                </a:fgClr>
                <a:bgClr>
                  <a:srgbClr val="FFFFFF"/>
                </a:bgClr>
              </a:pattFill>
              <a:latin typeface="Arial Rounded MT Bold" pitchFamily="34" charset="0"/>
              <a:ea typeface="Arial Rounded MT Bold" pitchFamily="34" charset="0"/>
            </a:endParaRPr>
          </a:p>
        </p:txBody>
      </p:sp>
      <p:sp>
        <p:nvSpPr>
          <p:cNvPr id="7359" name="Rectangle 7358"/>
          <p:cNvSpPr/>
          <p:nvPr/>
        </p:nvSpPr>
        <p:spPr>
          <a:xfrm>
            <a:off x="685800" y="5943600"/>
            <a:ext cx="762000" cy="212725"/>
          </a:xfrm>
          <a:prstGeom prst="rect">
            <a:avLst/>
          </a:prstGeom>
        </p:spPr>
        <p:txBody>
          <a:bodyPr wrap="none" fromWordArt="1">
            <a:prstTxWarp prst="textCurveDown">
              <a:avLst>
                <a:gd name="adj" fmla="val 43477"/>
              </a:avLst>
            </a:prstTxWarp>
            <a:normAutofit/>
          </a:bodyPr>
          <a:p>
            <a:pPr algn="ctr"/>
            <a:r>
              <a:rPr 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CC00"/>
                </a:solidFill>
                <a:latin typeface="Arial Black" panose="020B0A04020102020204" charset="0"/>
                <a:ea typeface="Arial Black" panose="020B0A04020102020204" charset="0"/>
              </a:rPr>
              <a:t>Paint</a:t>
            </a:r>
            <a:endParaRPr lang="en-US" sz="36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CC00"/>
              </a:solidFill>
              <a:latin typeface="Arial Black" panose="020B0A04020102020204" charset="0"/>
              <a:ea typeface="Arial Black" panose="020B0A04020102020204" charset="0"/>
            </a:endParaRPr>
          </a:p>
        </p:txBody>
      </p:sp>
      <p:sp>
        <p:nvSpPr>
          <p:cNvPr id="7360" name="Right Arrow 7359">
            <a:hlinkClick r:id="" action="ppaction://hlinkshowjump?jump=nextslide"/>
          </p:cNvPr>
          <p:cNvSpPr/>
          <p:nvPr/>
        </p:nvSpPr>
        <p:spPr>
          <a:xfrm>
            <a:off x="8305800" y="6172200"/>
            <a:ext cx="609600" cy="533400"/>
          </a:xfrm>
          <a:prstGeom prst="rightArrow">
            <a:avLst>
              <a:gd name="adj1" fmla="val 50000"/>
              <a:gd name="adj2" fmla="val 61306"/>
            </a:avLst>
          </a:prstGeom>
          <a:pattFill prst="pct90">
            <a:fgClr>
              <a:srgbClr val="FF0000"/>
            </a:fgClr>
            <a:bgClr>
              <a:schemeClr val="bg1"/>
            </a:bgClr>
          </a:patt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3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73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06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73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73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0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73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73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08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3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73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09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73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73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10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73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73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11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73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73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1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73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73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15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73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73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14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73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73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12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73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73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16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73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2000" fill="hold"/>
                                        <p:tgtEl>
                                          <p:spTgt spid="72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72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2000" fill="hold"/>
                                        <p:tgtEl>
                                          <p:spTgt spid="72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4" dur="2000" fill="hold"/>
                                        <p:tgtEl>
                                          <p:spTgt spid="72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5" dur="2000" fill="hold"/>
                                        <p:tgtEl>
                                          <p:spTgt spid="72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2000" fill="hold"/>
                                        <p:tgtEl>
                                          <p:spTgt spid="72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8" dur="2000" fill="hold"/>
                                        <p:tgtEl>
                                          <p:spTgt spid="72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9" dur="2000" fill="hold"/>
                                        <p:tgtEl>
                                          <p:spTgt spid="72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0" dur="2000" fill="hold"/>
                                        <p:tgtEl>
                                          <p:spTgt spid="72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2" dur="2000" fill="hold"/>
                                        <p:tgtEl>
                                          <p:spTgt spid="72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3" dur="2000" fill="hold"/>
                                        <p:tgtEl>
                                          <p:spTgt spid="72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2000" fill="hold"/>
                                        <p:tgtEl>
                                          <p:spTgt spid="72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6" dur="2000" fill="hold"/>
                                        <p:tgtEl>
                                          <p:spTgt spid="72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7" dur="2000" fill="hold"/>
                                        <p:tgtEl>
                                          <p:spTgt spid="72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8" dur="2000" fill="hold"/>
                                        <p:tgtEl>
                                          <p:spTgt spid="72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0" dur="2000" fill="hold"/>
                                        <p:tgtEl>
                                          <p:spTgt spid="72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1" dur="2000" fill="hold"/>
                                        <p:tgtEl>
                                          <p:spTgt spid="72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2000" fill="hold"/>
                                        <p:tgtEl>
                                          <p:spTgt spid="729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000"/>
                            </p:stCondLst>
                            <p:childTnLst>
                              <p:par>
                                <p:cTn id="10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4000"/>
                            </p:stCondLst>
                            <p:childTnLst>
                              <p:par>
                                <p:cTn id="12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7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7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5" dur="1000"/>
                                        <p:tgtEl>
                                          <p:spTgt spid="7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17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Rectangle 819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pattFill prst="dotGrid">
            <a:fgClr>
              <a:schemeClr val="accent1"/>
            </a:fgClr>
            <a:bgClr>
              <a:schemeClr val="bg1"/>
            </a:bgClr>
          </a:pattFill>
          <a:ln w="152400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195" name="Freeform 8194"/>
          <p:cNvSpPr>
            <a:spLocks noChangeAspect="1"/>
          </p:cNvSpPr>
          <p:nvPr/>
        </p:nvSpPr>
        <p:spPr>
          <a:xfrm>
            <a:off x="1728788" y="5848350"/>
            <a:ext cx="1249362" cy="704850"/>
          </a:xfrm>
          <a:custGeom>
            <a:avLst/>
            <a:gdLst/>
            <a:ahLst/>
            <a:cxnLst/>
            <a:pathLst>
              <a:path w="826" h="466">
                <a:moveTo>
                  <a:pt x="490" y="20"/>
                </a:moveTo>
                <a:cubicBezTo>
                  <a:pt x="378" y="28"/>
                  <a:pt x="116" y="49"/>
                  <a:pt x="58" y="116"/>
                </a:cubicBezTo>
                <a:cubicBezTo>
                  <a:pt x="0" y="183"/>
                  <a:pt x="17" y="378"/>
                  <a:pt x="143" y="422"/>
                </a:cubicBezTo>
                <a:cubicBezTo>
                  <a:pt x="269" y="466"/>
                  <a:pt x="496" y="442"/>
                  <a:pt x="634" y="404"/>
                </a:cubicBezTo>
                <a:cubicBezTo>
                  <a:pt x="772" y="366"/>
                  <a:pt x="826" y="136"/>
                  <a:pt x="730" y="68"/>
                </a:cubicBezTo>
                <a:cubicBezTo>
                  <a:pt x="634" y="0"/>
                  <a:pt x="602" y="12"/>
                  <a:pt x="490" y="20"/>
                </a:cubicBezTo>
                <a:close/>
              </a:path>
            </a:pathLst>
          </a:custGeom>
          <a:gradFill rotWithShape="1">
            <a:gsLst>
              <a:gs pos="0">
                <a:srgbClr val="000000">
                  <a:alpha val="100000"/>
                </a:srgbClr>
              </a:gs>
              <a:gs pos="39999">
                <a:srgbClr val="0A128C">
                  <a:alpha val="100000"/>
                </a:srgbClr>
              </a:gs>
              <a:gs pos="70000">
                <a:srgbClr val="181CC7">
                  <a:alpha val="100000"/>
                </a:srgbClr>
              </a:gs>
              <a:gs pos="88000">
                <a:srgbClr val="7005D4">
                  <a:alpha val="100000"/>
                </a:srgbClr>
              </a:gs>
              <a:gs pos="100000">
                <a:srgbClr val="8C3D91">
                  <a:alpha val="100000"/>
                </a:srgbClr>
              </a:gs>
            </a:gsLst>
            <a:path path="rect">
              <a:fillToRect l="100000" t="100000"/>
            </a:path>
            <a:tileRect/>
          </a:gra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196" name="Freeform 8195"/>
          <p:cNvSpPr>
            <a:spLocks noChangeAspect="1"/>
          </p:cNvSpPr>
          <p:nvPr/>
        </p:nvSpPr>
        <p:spPr>
          <a:xfrm rot="-565887">
            <a:off x="3333750" y="5489575"/>
            <a:ext cx="1252538" cy="917575"/>
          </a:xfrm>
          <a:custGeom>
            <a:avLst/>
            <a:gdLst/>
            <a:ahLst/>
            <a:cxnLst/>
            <a:pathLst>
              <a:path w="828" h="607">
                <a:moveTo>
                  <a:pt x="252" y="169"/>
                </a:moveTo>
                <a:cubicBezTo>
                  <a:pt x="362" y="141"/>
                  <a:pt x="538" y="0"/>
                  <a:pt x="718" y="130"/>
                </a:cubicBezTo>
                <a:cubicBezTo>
                  <a:pt x="828" y="223"/>
                  <a:pt x="777" y="350"/>
                  <a:pt x="644" y="428"/>
                </a:cubicBezTo>
                <a:cubicBezTo>
                  <a:pt x="511" y="506"/>
                  <a:pt x="438" y="545"/>
                  <a:pt x="266" y="576"/>
                </a:cubicBezTo>
                <a:cubicBezTo>
                  <a:pt x="94" y="607"/>
                  <a:pt x="0" y="393"/>
                  <a:pt x="59" y="297"/>
                </a:cubicBezTo>
                <a:cubicBezTo>
                  <a:pt x="119" y="200"/>
                  <a:pt x="151" y="200"/>
                  <a:pt x="252" y="169"/>
                </a:cubicBezTo>
                <a:close/>
              </a:path>
            </a:pathLst>
          </a:custGeom>
          <a:gradFill rotWithShape="1">
            <a:gsLst>
              <a:gs pos="0">
                <a:srgbClr val="000000">
                  <a:alpha val="100000"/>
                </a:srgbClr>
              </a:gs>
              <a:gs pos="39999">
                <a:srgbClr val="0A128C">
                  <a:alpha val="100000"/>
                </a:srgbClr>
              </a:gs>
              <a:gs pos="70000">
                <a:srgbClr val="181CC7">
                  <a:alpha val="100000"/>
                </a:srgbClr>
              </a:gs>
              <a:gs pos="88000">
                <a:srgbClr val="7005D4">
                  <a:alpha val="100000"/>
                </a:srgbClr>
              </a:gs>
              <a:gs pos="100000">
                <a:srgbClr val="8C3D91">
                  <a:alpha val="100000"/>
                </a:srgbClr>
              </a:gs>
            </a:gsLst>
            <a:path path="rect">
              <a:fillToRect t="100000" r="100000"/>
            </a:path>
            <a:tileRect/>
          </a:gra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8197" name="Group 8196"/>
          <p:cNvGrpSpPr/>
          <p:nvPr/>
        </p:nvGrpSpPr>
        <p:grpSpPr>
          <a:xfrm>
            <a:off x="217488" y="947738"/>
            <a:ext cx="4735512" cy="5299075"/>
            <a:chOff x="137" y="597"/>
            <a:chExt cx="2983" cy="3338"/>
          </a:xfrm>
        </p:grpSpPr>
        <p:grpSp>
          <p:nvGrpSpPr>
            <p:cNvPr id="8198" name="Group 8197"/>
            <p:cNvGrpSpPr>
              <a:grpSpLocks noChangeAspect="1"/>
            </p:cNvGrpSpPr>
            <p:nvPr/>
          </p:nvGrpSpPr>
          <p:grpSpPr>
            <a:xfrm rot="466985">
              <a:off x="1052" y="597"/>
              <a:ext cx="1450" cy="1647"/>
              <a:chOff x="2304" y="405"/>
              <a:chExt cx="2972" cy="3377"/>
            </a:xfrm>
          </p:grpSpPr>
          <p:grpSp>
            <p:nvGrpSpPr>
              <p:cNvPr id="8199" name="Group 8198"/>
              <p:cNvGrpSpPr>
                <a:grpSpLocks noChangeAspect="1"/>
              </p:cNvGrpSpPr>
              <p:nvPr/>
            </p:nvGrpSpPr>
            <p:grpSpPr>
              <a:xfrm>
                <a:off x="2304" y="405"/>
                <a:ext cx="2972" cy="3377"/>
                <a:chOff x="2304" y="405"/>
                <a:chExt cx="2972" cy="3377"/>
              </a:xfrm>
            </p:grpSpPr>
            <p:grpSp>
              <p:nvGrpSpPr>
                <p:cNvPr id="8200" name="Group 8199"/>
                <p:cNvGrpSpPr>
                  <a:grpSpLocks noChangeAspect="1"/>
                </p:cNvGrpSpPr>
                <p:nvPr/>
              </p:nvGrpSpPr>
              <p:grpSpPr>
                <a:xfrm>
                  <a:off x="2304" y="405"/>
                  <a:ext cx="2972" cy="3377"/>
                  <a:chOff x="2304" y="405"/>
                  <a:chExt cx="2972" cy="3377"/>
                </a:xfrm>
              </p:grpSpPr>
              <p:grpSp>
                <p:nvGrpSpPr>
                  <p:cNvPr id="8201" name="Group 8200"/>
                  <p:cNvGrpSpPr>
                    <a:grpSpLocks noChangeAspect="1"/>
                  </p:cNvGrpSpPr>
                  <p:nvPr/>
                </p:nvGrpSpPr>
                <p:grpSpPr>
                  <a:xfrm>
                    <a:off x="2736" y="1968"/>
                    <a:ext cx="2172" cy="1814"/>
                    <a:chOff x="2736" y="1930"/>
                    <a:chExt cx="2172" cy="1814"/>
                  </a:xfrm>
                </p:grpSpPr>
                <p:sp>
                  <p:nvSpPr>
                    <p:cNvPr id="8202" name="Freeform 8201"/>
                    <p:cNvSpPr>
                      <a:spLocks noChangeAspect="1"/>
                    </p:cNvSpPr>
                    <p:nvPr/>
                  </p:nvSpPr>
                  <p:spPr>
                    <a:xfrm>
                      <a:off x="4200" y="3228"/>
                      <a:ext cx="320" cy="516"/>
                    </a:xfrm>
                    <a:custGeom>
                      <a:avLst/>
                      <a:gdLst/>
                      <a:ahLst/>
                      <a:cxnLst/>
                      <a:pathLst>
                        <a:path w="320" h="516">
                          <a:moveTo>
                            <a:pt x="0" y="0"/>
                          </a:moveTo>
                          <a:lnTo>
                            <a:pt x="36" y="516"/>
                          </a:lnTo>
                          <a:lnTo>
                            <a:pt x="320" y="448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8203" name="Freeform 8202"/>
                    <p:cNvSpPr>
                      <a:spLocks noChangeAspect="1"/>
                    </p:cNvSpPr>
                    <p:nvPr/>
                  </p:nvSpPr>
                  <p:spPr>
                    <a:xfrm>
                      <a:off x="4332" y="3136"/>
                      <a:ext cx="320" cy="500"/>
                    </a:xfrm>
                    <a:custGeom>
                      <a:avLst/>
                      <a:gdLst/>
                      <a:ahLst/>
                      <a:cxnLst/>
                      <a:pathLst>
                        <a:path w="320" h="500">
                          <a:moveTo>
                            <a:pt x="0" y="0"/>
                          </a:moveTo>
                          <a:lnTo>
                            <a:pt x="112" y="500"/>
                          </a:lnTo>
                          <a:lnTo>
                            <a:pt x="320" y="448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8204" name="Freeform 8203"/>
                    <p:cNvSpPr>
                      <a:spLocks noChangeAspect="1"/>
                    </p:cNvSpPr>
                    <p:nvPr/>
                  </p:nvSpPr>
                  <p:spPr>
                    <a:xfrm>
                      <a:off x="4524" y="2848"/>
                      <a:ext cx="296" cy="580"/>
                    </a:xfrm>
                    <a:custGeom>
                      <a:avLst/>
                      <a:gdLst/>
                      <a:ahLst/>
                      <a:cxnLst/>
                      <a:pathLst>
                        <a:path w="296" h="580">
                          <a:moveTo>
                            <a:pt x="0" y="0"/>
                          </a:moveTo>
                          <a:lnTo>
                            <a:pt x="76" y="580"/>
                          </a:lnTo>
                          <a:lnTo>
                            <a:pt x="296" y="416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8205" name="Freeform 8204"/>
                    <p:cNvSpPr>
                      <a:spLocks noChangeAspect="1"/>
                    </p:cNvSpPr>
                    <p:nvPr/>
                  </p:nvSpPr>
                  <p:spPr>
                    <a:xfrm>
                      <a:off x="4492" y="2992"/>
                      <a:ext cx="292" cy="516"/>
                    </a:xfrm>
                    <a:custGeom>
                      <a:avLst/>
                      <a:gdLst/>
                      <a:ahLst/>
                      <a:cxnLst/>
                      <a:pathLst>
                        <a:path w="292" h="516">
                          <a:moveTo>
                            <a:pt x="0" y="0"/>
                          </a:moveTo>
                          <a:lnTo>
                            <a:pt x="36" y="516"/>
                          </a:lnTo>
                          <a:lnTo>
                            <a:pt x="292" y="496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8206" name="Freeform 8205"/>
                    <p:cNvSpPr>
                      <a:spLocks noChangeAspect="1"/>
                    </p:cNvSpPr>
                    <p:nvPr/>
                  </p:nvSpPr>
                  <p:spPr>
                    <a:xfrm>
                      <a:off x="4396" y="3040"/>
                      <a:ext cx="232" cy="516"/>
                    </a:xfrm>
                    <a:custGeom>
                      <a:avLst/>
                      <a:gdLst/>
                      <a:ahLst/>
                      <a:cxnLst/>
                      <a:pathLst>
                        <a:path w="232" h="516">
                          <a:moveTo>
                            <a:pt x="0" y="0"/>
                          </a:moveTo>
                          <a:lnTo>
                            <a:pt x="36" y="516"/>
                          </a:lnTo>
                          <a:lnTo>
                            <a:pt x="232" y="348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8207" name="Freeform 8206"/>
                    <p:cNvSpPr>
                      <a:spLocks noChangeAspect="1"/>
                    </p:cNvSpPr>
                    <p:nvPr/>
                  </p:nvSpPr>
                  <p:spPr>
                    <a:xfrm>
                      <a:off x="4180" y="3040"/>
                      <a:ext cx="328" cy="508"/>
                    </a:xfrm>
                    <a:custGeom>
                      <a:avLst/>
                      <a:gdLst/>
                      <a:ahLst/>
                      <a:cxnLst/>
                      <a:pathLst>
                        <a:path w="328" h="508">
                          <a:moveTo>
                            <a:pt x="8" y="0"/>
                          </a:moveTo>
                          <a:lnTo>
                            <a:pt x="0" y="508"/>
                          </a:lnTo>
                          <a:lnTo>
                            <a:pt x="328" y="448"/>
                          </a:lnTo>
                          <a:lnTo>
                            <a:pt x="8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8208" name="Freeform 8207"/>
                    <p:cNvSpPr>
                      <a:spLocks noChangeAspect="1"/>
                    </p:cNvSpPr>
                    <p:nvPr/>
                  </p:nvSpPr>
                  <p:spPr>
                    <a:xfrm>
                      <a:off x="2936" y="3040"/>
                      <a:ext cx="404" cy="540"/>
                    </a:xfrm>
                    <a:custGeom>
                      <a:avLst/>
                      <a:gdLst/>
                      <a:ahLst/>
                      <a:cxnLst/>
                      <a:pathLst>
                        <a:path w="404" h="540">
                          <a:moveTo>
                            <a:pt x="404" y="0"/>
                          </a:moveTo>
                          <a:lnTo>
                            <a:pt x="0" y="540"/>
                          </a:lnTo>
                          <a:lnTo>
                            <a:pt x="372" y="540"/>
                          </a:lnTo>
                          <a:lnTo>
                            <a:pt x="404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8209" name="Freeform 8208"/>
                    <p:cNvSpPr>
                      <a:spLocks noChangeAspect="1"/>
                    </p:cNvSpPr>
                    <p:nvPr/>
                  </p:nvSpPr>
                  <p:spPr>
                    <a:xfrm>
                      <a:off x="3324" y="3136"/>
                      <a:ext cx="308" cy="608"/>
                    </a:xfrm>
                    <a:custGeom>
                      <a:avLst/>
                      <a:gdLst/>
                      <a:ahLst/>
                      <a:cxnLst/>
                      <a:pathLst>
                        <a:path w="308" h="608">
                          <a:moveTo>
                            <a:pt x="208" y="0"/>
                          </a:moveTo>
                          <a:lnTo>
                            <a:pt x="0" y="608"/>
                          </a:lnTo>
                          <a:lnTo>
                            <a:pt x="308" y="460"/>
                          </a:lnTo>
                          <a:lnTo>
                            <a:pt x="208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8210" name="Freeform 8209"/>
                    <p:cNvSpPr>
                      <a:spLocks noChangeAspect="1"/>
                    </p:cNvSpPr>
                    <p:nvPr/>
                  </p:nvSpPr>
                  <p:spPr>
                    <a:xfrm>
                      <a:off x="2988" y="2896"/>
                      <a:ext cx="256" cy="684"/>
                    </a:xfrm>
                    <a:custGeom>
                      <a:avLst/>
                      <a:gdLst/>
                      <a:ahLst/>
                      <a:cxnLst/>
                      <a:pathLst>
                        <a:path w="256" h="684">
                          <a:moveTo>
                            <a:pt x="256" y="0"/>
                          </a:moveTo>
                          <a:lnTo>
                            <a:pt x="0" y="444"/>
                          </a:lnTo>
                          <a:lnTo>
                            <a:pt x="240" y="684"/>
                          </a:lnTo>
                          <a:lnTo>
                            <a:pt x="256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8211" name="Freeform 8210"/>
                    <p:cNvSpPr>
                      <a:spLocks noChangeAspect="1"/>
                    </p:cNvSpPr>
                    <p:nvPr/>
                  </p:nvSpPr>
                  <p:spPr>
                    <a:xfrm>
                      <a:off x="3112" y="3088"/>
                      <a:ext cx="400" cy="624"/>
                    </a:xfrm>
                    <a:custGeom>
                      <a:avLst/>
                      <a:gdLst/>
                      <a:ahLst/>
                      <a:cxnLst/>
                      <a:pathLst>
                        <a:path w="400" h="624">
                          <a:moveTo>
                            <a:pt x="324" y="0"/>
                          </a:moveTo>
                          <a:lnTo>
                            <a:pt x="0" y="624"/>
                          </a:lnTo>
                          <a:lnTo>
                            <a:pt x="400" y="540"/>
                          </a:lnTo>
                          <a:lnTo>
                            <a:pt x="324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8212" name="Freeform 8211"/>
                    <p:cNvSpPr>
                      <a:spLocks noChangeAspect="1"/>
                    </p:cNvSpPr>
                    <p:nvPr/>
                  </p:nvSpPr>
                  <p:spPr>
                    <a:xfrm>
                      <a:off x="3516" y="3040"/>
                      <a:ext cx="240" cy="660"/>
                    </a:xfrm>
                    <a:custGeom>
                      <a:avLst/>
                      <a:gdLst/>
                      <a:ahLst/>
                      <a:cxnLst/>
                      <a:pathLst>
                        <a:path w="240" h="660">
                          <a:moveTo>
                            <a:pt x="164" y="0"/>
                          </a:moveTo>
                          <a:lnTo>
                            <a:pt x="0" y="660"/>
                          </a:lnTo>
                          <a:lnTo>
                            <a:pt x="240" y="540"/>
                          </a:lnTo>
                          <a:lnTo>
                            <a:pt x="164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8213" name="Freeform 8212"/>
                    <p:cNvSpPr>
                      <a:spLocks noChangeAspect="1"/>
                    </p:cNvSpPr>
                    <p:nvPr/>
                  </p:nvSpPr>
                  <p:spPr>
                    <a:xfrm>
                      <a:off x="3660" y="3184"/>
                      <a:ext cx="580" cy="528"/>
                    </a:xfrm>
                    <a:custGeom>
                      <a:avLst/>
                      <a:gdLst/>
                      <a:ahLst/>
                      <a:cxnLst/>
                      <a:pathLst>
                        <a:path w="580" h="528">
                          <a:moveTo>
                            <a:pt x="96" y="0"/>
                          </a:moveTo>
                          <a:lnTo>
                            <a:pt x="0" y="528"/>
                          </a:lnTo>
                          <a:lnTo>
                            <a:pt x="580" y="528"/>
                          </a:lnTo>
                          <a:lnTo>
                            <a:pt x="480" y="48"/>
                          </a:lnTo>
                          <a:lnTo>
                            <a:pt x="96" y="0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FFFFCC">
                            <a:alpha val="100000"/>
                          </a:srgbClr>
                        </a:gs>
                        <a:gs pos="50000">
                          <a:srgbClr val="FFCC99">
                            <a:alpha val="100000"/>
                          </a:srgbClr>
                        </a:gs>
                        <a:gs pos="100000">
                          <a:srgbClr val="FFFFCC">
                            <a:alpha val="100000"/>
                          </a:srgbClr>
                        </a:gs>
                      </a:gsLst>
                      <a:lin ang="0" scaled="1"/>
                      <a:tileRect/>
                    </a:gradFill>
                    <a:ln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8214" name="Freeform 8213"/>
                    <p:cNvSpPr>
                      <a:spLocks noChangeAspect="1"/>
                    </p:cNvSpPr>
                    <p:nvPr/>
                  </p:nvSpPr>
                  <p:spPr>
                    <a:xfrm>
                      <a:off x="4600" y="2784"/>
                      <a:ext cx="228" cy="500"/>
                    </a:xfrm>
                    <a:custGeom>
                      <a:avLst/>
                      <a:gdLst/>
                      <a:ahLst/>
                      <a:cxnLst/>
                      <a:pathLst>
                        <a:path w="228" h="500">
                          <a:moveTo>
                            <a:pt x="68" y="0"/>
                          </a:moveTo>
                          <a:lnTo>
                            <a:pt x="0" y="500"/>
                          </a:lnTo>
                          <a:lnTo>
                            <a:pt x="228" y="408"/>
                          </a:lnTo>
                          <a:lnTo>
                            <a:pt x="68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8215" name="Freeform 8214"/>
                    <p:cNvSpPr>
                      <a:spLocks noChangeAspect="1"/>
                    </p:cNvSpPr>
                    <p:nvPr/>
                  </p:nvSpPr>
                  <p:spPr>
                    <a:xfrm>
                      <a:off x="4620" y="2612"/>
                      <a:ext cx="288" cy="428"/>
                    </a:xfrm>
                    <a:custGeom>
                      <a:avLst/>
                      <a:gdLst/>
                      <a:ahLst/>
                      <a:cxnLst/>
                      <a:pathLst>
                        <a:path w="288" h="428">
                          <a:moveTo>
                            <a:pt x="0" y="0"/>
                          </a:moveTo>
                          <a:lnTo>
                            <a:pt x="96" y="428"/>
                          </a:lnTo>
                          <a:lnTo>
                            <a:pt x="288" y="261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8216" name="Freeform 8215"/>
                    <p:cNvSpPr>
                      <a:spLocks noChangeAspect="1"/>
                    </p:cNvSpPr>
                    <p:nvPr/>
                  </p:nvSpPr>
                  <p:spPr>
                    <a:xfrm>
                      <a:off x="3096" y="1930"/>
                      <a:ext cx="1594" cy="1398"/>
                    </a:xfrm>
                    <a:custGeom>
                      <a:avLst/>
                      <a:gdLst/>
                      <a:ahLst/>
                      <a:cxnLst/>
                      <a:pathLst>
                        <a:path w="1594" h="1398">
                          <a:moveTo>
                            <a:pt x="18" y="945"/>
                          </a:moveTo>
                          <a:cubicBezTo>
                            <a:pt x="36" y="1121"/>
                            <a:pt x="95" y="1252"/>
                            <a:pt x="206" y="1309"/>
                          </a:cubicBezTo>
                          <a:cubicBezTo>
                            <a:pt x="374" y="1398"/>
                            <a:pt x="574" y="1357"/>
                            <a:pt x="686" y="1289"/>
                          </a:cubicBezTo>
                          <a:cubicBezTo>
                            <a:pt x="754" y="1353"/>
                            <a:pt x="868" y="1372"/>
                            <a:pt x="946" y="1373"/>
                          </a:cubicBezTo>
                          <a:cubicBezTo>
                            <a:pt x="1024" y="1374"/>
                            <a:pt x="1056" y="1341"/>
                            <a:pt x="1154" y="1293"/>
                          </a:cubicBezTo>
                          <a:cubicBezTo>
                            <a:pt x="1426" y="1297"/>
                            <a:pt x="1476" y="1174"/>
                            <a:pt x="1535" y="1083"/>
                          </a:cubicBezTo>
                          <a:cubicBezTo>
                            <a:pt x="1594" y="992"/>
                            <a:pt x="1590" y="829"/>
                            <a:pt x="1506" y="749"/>
                          </a:cubicBezTo>
                          <a:cubicBezTo>
                            <a:pt x="1422" y="669"/>
                            <a:pt x="1384" y="654"/>
                            <a:pt x="1334" y="553"/>
                          </a:cubicBezTo>
                          <a:cubicBezTo>
                            <a:pt x="1284" y="452"/>
                            <a:pt x="1300" y="231"/>
                            <a:pt x="1206" y="141"/>
                          </a:cubicBezTo>
                          <a:cubicBezTo>
                            <a:pt x="1112" y="51"/>
                            <a:pt x="945" y="0"/>
                            <a:pt x="770" y="13"/>
                          </a:cubicBezTo>
                          <a:cubicBezTo>
                            <a:pt x="595" y="26"/>
                            <a:pt x="283" y="66"/>
                            <a:pt x="158" y="221"/>
                          </a:cubicBezTo>
                          <a:cubicBezTo>
                            <a:pt x="33" y="376"/>
                            <a:pt x="0" y="769"/>
                            <a:pt x="18" y="945"/>
                          </a:cubicBez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FFCC99">
                            <a:alpha val="100000"/>
                          </a:srgbClr>
                        </a:gs>
                        <a:gs pos="50000">
                          <a:srgbClr val="FFFFCC">
                            <a:alpha val="100000"/>
                          </a:srgbClr>
                        </a:gs>
                        <a:gs pos="100000">
                          <a:srgbClr val="FFCC99">
                            <a:alpha val="100000"/>
                          </a:srgbClr>
                        </a:gs>
                      </a:gsLst>
                      <a:lin ang="0" scaled="1"/>
                      <a:tileRect/>
                    </a:gradFill>
                    <a:ln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grpSp>
                  <p:nvGrpSpPr>
                    <p:cNvPr id="8217" name="Group 8216"/>
                    <p:cNvGrpSpPr>
                      <a:grpSpLocks noChangeAspect="1"/>
                    </p:cNvGrpSpPr>
                    <p:nvPr/>
                  </p:nvGrpSpPr>
                  <p:grpSpPr>
                    <a:xfrm>
                      <a:off x="3716" y="2807"/>
                      <a:ext cx="678" cy="392"/>
                      <a:chOff x="3210" y="1776"/>
                      <a:chExt cx="678" cy="392"/>
                    </a:xfrm>
                  </p:grpSpPr>
                  <p:sp>
                    <p:nvSpPr>
                      <p:cNvPr id="8218" name="Freeform 8217"/>
                      <p:cNvSpPr>
                        <a:spLocks noChangeAspect="1"/>
                      </p:cNvSpPr>
                      <p:nvPr/>
                    </p:nvSpPr>
                    <p:spPr>
                      <a:xfrm rot="-14156673" flipH="1">
                        <a:off x="3181" y="1805"/>
                        <a:ext cx="160" cy="102"/>
                      </a:xfrm>
                      <a:custGeom>
                        <a:avLst/>
                        <a:gdLst>
                          <a:gd name="txL" fmla="*/ 0 w 21298"/>
                          <a:gd name="txT" fmla="*/ 0 h 20357"/>
                          <a:gd name="txR" fmla="*/ 21298 w 21298"/>
                          <a:gd name="txB" fmla="*/ 20357 h 20357"/>
                        </a:gdLst>
                        <a:ahLst/>
                        <a:cxnLst>
                          <a:cxn ang="180">
                            <a:pos x="0" y="16755"/>
                          </a:cxn>
                          <a:cxn ang="270">
                            <a:pos x="14076" y="0"/>
                          </a:cxn>
                          <a:cxn ang="0">
                            <a:pos x="21298" y="20357"/>
                          </a:cxn>
                        </a:cxnLst>
                        <a:rect l="txL" t="txT" r="txR" b="txB"/>
                        <a:pathLst>
                          <a:path w="21298" h="20357" fill="none">
                            <a:moveTo>
                              <a:pt x="0" y="16755"/>
                            </a:moveTo>
                            <a:arcTo wR="21600" hR="21600" stAng="-10224045" swAng="3652063"/>
                          </a:path>
                          <a:path w="21298" h="20357" stroke="0">
                            <a:moveTo>
                              <a:pt x="0" y="16755"/>
                            </a:moveTo>
                            <a:arcTo wR="21600" hR="21600" stAng="-10224045" swAng="3652063"/>
                            <a:lnTo>
                              <a:pt x="21298" y="20357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8219" name="Freeform 8218"/>
                      <p:cNvSpPr>
                        <a:spLocks noChangeAspect="1"/>
                      </p:cNvSpPr>
                      <p:nvPr/>
                    </p:nvSpPr>
                    <p:spPr>
                      <a:xfrm rot="-33846427" flipH="1">
                        <a:off x="3728" y="1851"/>
                        <a:ext cx="160" cy="97"/>
                      </a:xfrm>
                      <a:custGeom>
                        <a:avLst/>
                        <a:gdLst>
                          <a:gd name="txL" fmla="*/ 0 w 21298"/>
                          <a:gd name="txT" fmla="*/ 0 h 19322"/>
                          <a:gd name="txR" fmla="*/ 21298 w 21298"/>
                          <a:gd name="txB" fmla="*/ 19322 h 19322"/>
                        </a:gdLst>
                        <a:ahLst/>
                        <a:cxnLst>
                          <a:cxn ang="180">
                            <a:pos x="0" y="15720"/>
                          </a:cxn>
                          <a:cxn ang="270">
                            <a:pos x="11643" y="0"/>
                          </a:cxn>
                          <a:cxn ang="0">
                            <a:pos x="21298" y="19322"/>
                          </a:cxn>
                        </a:cxnLst>
                        <a:rect l="txL" t="txT" r="txR" b="txB"/>
                        <a:pathLst>
                          <a:path w="21298" h="19322" fill="none">
                            <a:moveTo>
                              <a:pt x="0" y="15720"/>
                            </a:moveTo>
                            <a:arcTo wR="21600" hR="21600" stAng="-10224045" swAng="3230996"/>
                          </a:path>
                          <a:path w="21298" h="19322" stroke="0">
                            <a:moveTo>
                              <a:pt x="0" y="15720"/>
                            </a:moveTo>
                            <a:arcTo wR="21600" hR="21600" stAng="-10224045" swAng="3230996"/>
                            <a:lnTo>
                              <a:pt x="21298" y="19322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8220" name="Freeform 8219"/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3256" y="1908"/>
                        <a:ext cx="508" cy="260"/>
                      </a:xfrm>
                      <a:custGeom>
                        <a:avLst/>
                        <a:gdLst/>
                        <a:ahLst/>
                        <a:cxnLst/>
                        <a:pathLst>
                          <a:path w="508" h="260">
                            <a:moveTo>
                              <a:pt x="0" y="0"/>
                            </a:moveTo>
                            <a:cubicBezTo>
                              <a:pt x="56" y="8"/>
                              <a:pt x="224" y="56"/>
                              <a:pt x="264" y="60"/>
                            </a:cubicBezTo>
                            <a:cubicBezTo>
                              <a:pt x="304" y="64"/>
                              <a:pt x="432" y="36"/>
                              <a:pt x="508" y="36"/>
                            </a:cubicBezTo>
                            <a:cubicBezTo>
                              <a:pt x="368" y="228"/>
                              <a:pt x="315" y="260"/>
                              <a:pt x="216" y="260"/>
                            </a:cubicBezTo>
                            <a:cubicBezTo>
                              <a:pt x="52" y="248"/>
                              <a:pt x="4" y="128"/>
                              <a:pt x="0" y="0"/>
                            </a:cubicBezTo>
                            <a:close/>
                          </a:path>
                        </a:pathLst>
                      </a:custGeom>
                      <a:gradFill rotWithShape="1">
                        <a:gsLst>
                          <a:gs pos="0">
                            <a:schemeClr val="tx1">
                              <a:alpha val="100000"/>
                            </a:schemeClr>
                          </a:gs>
                          <a:gs pos="100000">
                            <a:srgbClr val="5F5F5F">
                              <a:alpha val="100000"/>
                            </a:srgbClr>
                          </a:gs>
                        </a:gsLst>
                        <a:lin ang="5400000" scaled="1"/>
                        <a:tileRect/>
                      </a:gradFill>
                      <a:ln w="19050" cap="flat" cmpd="sng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8221" name="Freeform 8220"/>
                    <p:cNvSpPr>
                      <a:spLocks noChangeAspect="1"/>
                    </p:cNvSpPr>
                    <p:nvPr/>
                  </p:nvSpPr>
                  <p:spPr>
                    <a:xfrm>
                      <a:off x="2988" y="2380"/>
                      <a:ext cx="144" cy="420"/>
                    </a:xfrm>
                    <a:custGeom>
                      <a:avLst/>
                      <a:gdLst/>
                      <a:ahLst/>
                      <a:cxnLst/>
                      <a:pathLst>
                        <a:path w="144" h="420">
                          <a:moveTo>
                            <a:pt x="92" y="0"/>
                          </a:moveTo>
                          <a:lnTo>
                            <a:pt x="0" y="372"/>
                          </a:lnTo>
                          <a:lnTo>
                            <a:pt x="144" y="420"/>
                          </a:lnTo>
                          <a:lnTo>
                            <a:pt x="92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8222" name="Freeform 8221"/>
                    <p:cNvSpPr>
                      <a:spLocks noChangeAspect="1"/>
                    </p:cNvSpPr>
                    <p:nvPr/>
                  </p:nvSpPr>
                  <p:spPr>
                    <a:xfrm>
                      <a:off x="2748" y="2408"/>
                      <a:ext cx="304" cy="344"/>
                    </a:xfrm>
                    <a:custGeom>
                      <a:avLst/>
                      <a:gdLst/>
                      <a:ahLst/>
                      <a:cxnLst/>
                      <a:pathLst>
                        <a:path w="304" h="344">
                          <a:moveTo>
                            <a:pt x="304" y="0"/>
                          </a:moveTo>
                          <a:lnTo>
                            <a:pt x="0" y="204"/>
                          </a:lnTo>
                          <a:lnTo>
                            <a:pt x="96" y="344"/>
                          </a:lnTo>
                          <a:lnTo>
                            <a:pt x="304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8223" name="Freeform 8222"/>
                    <p:cNvSpPr>
                      <a:spLocks noChangeAspect="1"/>
                    </p:cNvSpPr>
                    <p:nvPr/>
                  </p:nvSpPr>
                  <p:spPr>
                    <a:xfrm>
                      <a:off x="2844" y="2444"/>
                      <a:ext cx="208" cy="404"/>
                    </a:xfrm>
                    <a:custGeom>
                      <a:avLst/>
                      <a:gdLst/>
                      <a:ahLst/>
                      <a:cxnLst/>
                      <a:pathLst>
                        <a:path w="208" h="404">
                          <a:moveTo>
                            <a:pt x="208" y="0"/>
                          </a:moveTo>
                          <a:lnTo>
                            <a:pt x="0" y="264"/>
                          </a:lnTo>
                          <a:lnTo>
                            <a:pt x="96" y="404"/>
                          </a:lnTo>
                          <a:lnTo>
                            <a:pt x="208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8224" name="Freeform 8223"/>
                    <p:cNvSpPr>
                      <a:spLocks noChangeAspect="1"/>
                    </p:cNvSpPr>
                    <p:nvPr/>
                  </p:nvSpPr>
                  <p:spPr>
                    <a:xfrm>
                      <a:off x="2796" y="2592"/>
                      <a:ext cx="284" cy="608"/>
                    </a:xfrm>
                    <a:custGeom>
                      <a:avLst/>
                      <a:gdLst/>
                      <a:ahLst/>
                      <a:cxnLst/>
                      <a:pathLst>
                        <a:path w="284" h="608">
                          <a:moveTo>
                            <a:pt x="208" y="0"/>
                          </a:moveTo>
                          <a:lnTo>
                            <a:pt x="0" y="608"/>
                          </a:lnTo>
                          <a:lnTo>
                            <a:pt x="284" y="540"/>
                          </a:lnTo>
                          <a:lnTo>
                            <a:pt x="208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8225" name="Freeform 8224"/>
                    <p:cNvSpPr>
                      <a:spLocks noChangeAspect="1"/>
                    </p:cNvSpPr>
                    <p:nvPr/>
                  </p:nvSpPr>
                  <p:spPr>
                    <a:xfrm>
                      <a:off x="2924" y="2552"/>
                      <a:ext cx="216" cy="472"/>
                    </a:xfrm>
                    <a:custGeom>
                      <a:avLst/>
                      <a:gdLst/>
                      <a:ahLst/>
                      <a:cxnLst/>
                      <a:pathLst>
                        <a:path w="216" h="472">
                          <a:moveTo>
                            <a:pt x="108" y="0"/>
                          </a:moveTo>
                          <a:lnTo>
                            <a:pt x="0" y="472"/>
                          </a:lnTo>
                          <a:lnTo>
                            <a:pt x="216" y="464"/>
                          </a:lnTo>
                          <a:lnTo>
                            <a:pt x="108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8226" name="Freeform 8225"/>
                    <p:cNvSpPr>
                      <a:spLocks noChangeAspect="1"/>
                    </p:cNvSpPr>
                    <p:nvPr/>
                  </p:nvSpPr>
                  <p:spPr>
                    <a:xfrm>
                      <a:off x="2944" y="2848"/>
                      <a:ext cx="284" cy="608"/>
                    </a:xfrm>
                    <a:custGeom>
                      <a:avLst/>
                      <a:gdLst/>
                      <a:ahLst/>
                      <a:cxnLst/>
                      <a:pathLst>
                        <a:path w="284" h="608">
                          <a:moveTo>
                            <a:pt x="208" y="0"/>
                          </a:moveTo>
                          <a:lnTo>
                            <a:pt x="0" y="608"/>
                          </a:lnTo>
                          <a:lnTo>
                            <a:pt x="284" y="540"/>
                          </a:lnTo>
                          <a:lnTo>
                            <a:pt x="208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8227" name="Freeform 8226"/>
                    <p:cNvSpPr>
                      <a:spLocks noChangeAspect="1"/>
                    </p:cNvSpPr>
                    <p:nvPr/>
                  </p:nvSpPr>
                  <p:spPr>
                    <a:xfrm>
                      <a:off x="2736" y="2797"/>
                      <a:ext cx="410" cy="587"/>
                    </a:xfrm>
                    <a:custGeom>
                      <a:avLst/>
                      <a:gdLst/>
                      <a:ahLst/>
                      <a:cxnLst/>
                      <a:pathLst>
                        <a:path w="410" h="587">
                          <a:moveTo>
                            <a:pt x="410" y="0"/>
                          </a:moveTo>
                          <a:lnTo>
                            <a:pt x="0" y="455"/>
                          </a:lnTo>
                          <a:lnTo>
                            <a:pt x="260" y="587"/>
                          </a:lnTo>
                          <a:lnTo>
                            <a:pt x="410" y="0"/>
                          </a:lnTo>
                          <a:close/>
                        </a:path>
                      </a:pathLst>
                    </a:custGeom>
                    <a:solidFill>
                      <a:srgbClr val="CC3300">
                        <a:alpha val="100000"/>
                      </a:srgb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grpSp>
                  <p:nvGrpSpPr>
                    <p:cNvPr id="8228" name="Group 8227"/>
                    <p:cNvGrpSpPr>
                      <a:grpSpLocks noChangeAspect="1"/>
                    </p:cNvGrpSpPr>
                    <p:nvPr/>
                  </p:nvGrpSpPr>
                  <p:grpSpPr>
                    <a:xfrm>
                      <a:off x="3818" y="2663"/>
                      <a:ext cx="240" cy="144"/>
                      <a:chOff x="3806" y="2695"/>
                      <a:chExt cx="240" cy="144"/>
                    </a:xfrm>
                  </p:grpSpPr>
                  <p:sp>
                    <p:nvSpPr>
                      <p:cNvPr id="8229" name="Oval 8228"/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3806" y="2695"/>
                        <a:ext cx="240" cy="144"/>
                      </a:xfrm>
                      <a:prstGeom prst="ellipse">
                        <a:avLst/>
                      </a:prstGeom>
                      <a:gradFill rotWithShape="1">
                        <a:gsLst>
                          <a:gs pos="0">
                            <a:srgbClr val="FFCCFF"/>
                          </a:gs>
                          <a:gs pos="100000">
                            <a:srgbClr val="FFFFCC"/>
                          </a:gs>
                        </a:gsLst>
                        <a:path path="shape">
                          <a:fillToRect l="50000" t="50000" r="50000" b="50000"/>
                        </a:path>
                        <a:tileRect/>
                      </a:gradFill>
                      <a:ln w="19050" cap="flat" cmpd="sng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8230" name="Moon 8229"/>
                      <p:cNvSpPr>
                        <a:spLocks noChangeAspect="1"/>
                      </p:cNvSpPr>
                      <p:nvPr/>
                    </p:nvSpPr>
                    <p:spPr>
                      <a:xfrm rot="5855679">
                        <a:off x="3920" y="2690"/>
                        <a:ext cx="48" cy="96"/>
                      </a:xfrm>
                      <a:prstGeom prst="moon">
                        <a:avLst>
                          <a:gd name="adj" fmla="val 58333"/>
                        </a:avLst>
                      </a:prstGeom>
                      <a:solidFill>
                        <a:srgbClr val="FFFFCC"/>
                      </a:solidFill>
                      <a:ln w="19050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8231" name="Group 8230"/>
                    <p:cNvGrpSpPr>
                      <a:grpSpLocks noChangeAspect="1"/>
                    </p:cNvGrpSpPr>
                    <p:nvPr/>
                  </p:nvGrpSpPr>
                  <p:grpSpPr>
                    <a:xfrm>
                      <a:off x="3256" y="2114"/>
                      <a:ext cx="1172" cy="751"/>
                      <a:chOff x="3248" y="2146"/>
                      <a:chExt cx="1172" cy="751"/>
                    </a:xfrm>
                  </p:grpSpPr>
                  <p:grpSp>
                    <p:nvGrpSpPr>
                      <p:cNvPr id="8232" name="Group 8231"/>
                      <p:cNvGrpSpPr>
                        <a:grpSpLocks noChangeAspect="1"/>
                      </p:cNvGrpSpPr>
                      <p:nvPr/>
                    </p:nvGrpSpPr>
                    <p:grpSpPr>
                      <a:xfrm>
                        <a:off x="3343" y="2254"/>
                        <a:ext cx="347" cy="597"/>
                        <a:chOff x="2849" y="1191"/>
                        <a:chExt cx="347" cy="597"/>
                      </a:xfrm>
                    </p:grpSpPr>
                    <p:sp>
                      <p:nvSpPr>
                        <p:cNvPr id="8233" name="Freeform 8232"/>
                        <p:cNvSpPr>
                          <a:spLocks noChangeAspect="1"/>
                        </p:cNvSpPr>
                        <p:nvPr/>
                      </p:nvSpPr>
                      <p:spPr>
                        <a:xfrm rot="27698474">
                          <a:off x="2860" y="1259"/>
                          <a:ext cx="201" cy="65"/>
                        </a:xfrm>
                        <a:custGeom>
                          <a:avLst/>
                          <a:gdLst>
                            <a:gd name="txL" fmla="*/ 0 w 21277"/>
                            <a:gd name="txT" fmla="*/ 0 h 21600"/>
                            <a:gd name="txR" fmla="*/ 21277 w 21277"/>
                            <a:gd name="txB" fmla="*/ 21600 h 21600"/>
                          </a:gdLst>
                          <a:ahLst/>
                          <a:cxnLst>
                            <a:cxn ang="180">
                              <a:pos x="0" y="16203"/>
                            </a:cxn>
                            <a:cxn ang="270">
                              <a:pos x="21276" y="3"/>
                            </a:cxn>
                            <a:cxn ang="90">
                              <a:pos x="20915" y="21600"/>
                            </a:cxn>
                          </a:cxnLst>
                          <a:rect l="txL" t="txT" r="txR" b="txB"/>
                          <a:pathLst>
                            <a:path w="21277" h="21600" fill="none">
                              <a:moveTo>
                                <a:pt x="0" y="16203"/>
                              </a:moveTo>
                              <a:arcTo wR="21600" hR="21600" stAng="-9931847" swAng="4589305"/>
                            </a:path>
                            <a:path w="21277" h="21600" stroke="0">
                              <a:moveTo>
                                <a:pt x="0" y="16203"/>
                              </a:moveTo>
                              <a:arcTo wR="21600" hR="21600" stAng="-9931847" swAng="4589305"/>
                              <a:lnTo>
                                <a:pt x="20915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8234" name="Freeform 8233"/>
                        <p:cNvSpPr>
                          <a:spLocks noChangeAspect="1"/>
                        </p:cNvSpPr>
                        <p:nvPr/>
                      </p:nvSpPr>
                      <p:spPr>
                        <a:xfrm rot="6915250">
                          <a:off x="2907" y="1227"/>
                          <a:ext cx="162" cy="120"/>
                        </a:xfrm>
                        <a:custGeom>
                          <a:avLst/>
                          <a:gdLst>
                            <a:gd name="txL" fmla="*/ 0 w 21134"/>
                            <a:gd name="txT" fmla="*/ 0 h 21600"/>
                            <a:gd name="txR" fmla="*/ 21134 w 21134"/>
                            <a:gd name="txB" fmla="*/ 21600 h 21600"/>
                          </a:gdLst>
                          <a:ahLst/>
                          <a:cxnLst>
                            <a:cxn ang="180">
                              <a:pos x="0" y="15677"/>
                            </a:cxn>
                            <a:cxn ang="270">
                              <a:pos x="21133" y="3"/>
                            </a:cxn>
                            <a:cxn ang="90">
                              <a:pos x="20772" y="21600"/>
                            </a:cxn>
                          </a:cxnLst>
                          <a:rect l="txL" t="txT" r="txR" b="txB"/>
                          <a:pathLst>
                            <a:path w="21134" h="21600" fill="none">
                              <a:moveTo>
                                <a:pt x="0" y="15677"/>
                              </a:moveTo>
                              <a:arcTo wR="21600" hR="21600" stAng="-9845091" swAng="4502548"/>
                            </a:path>
                            <a:path w="21134" h="21600" stroke="0">
                              <a:moveTo>
                                <a:pt x="0" y="15677"/>
                              </a:moveTo>
                              <a:arcTo wR="21600" hR="21600" stAng="-9845091" swAng="4502548"/>
                              <a:lnTo>
                                <a:pt x="20772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8235" name="Freeform 8234"/>
                        <p:cNvSpPr>
                          <a:spLocks noChangeAspect="1"/>
                        </p:cNvSpPr>
                        <p:nvPr/>
                      </p:nvSpPr>
                      <p:spPr>
                        <a:xfrm rot="7043491">
                          <a:off x="2975" y="1300"/>
                          <a:ext cx="124" cy="59"/>
                        </a:xfrm>
                        <a:custGeom>
                          <a:avLst/>
                          <a:gdLst>
                            <a:gd name="txL" fmla="*/ 0 w 19334"/>
                            <a:gd name="txT" fmla="*/ 0 h 21600"/>
                            <a:gd name="txR" fmla="*/ 19334 w 19334"/>
                            <a:gd name="txB" fmla="*/ 21600 h 21600"/>
                          </a:gdLst>
                          <a:ahLst/>
                          <a:cxnLst>
                            <a:cxn ang="180">
                              <a:pos x="0" y="11274"/>
                            </a:cxn>
                            <a:cxn ang="270">
                              <a:pos x="19333" y="3"/>
                            </a:cxn>
                            <a:cxn ang="90">
                              <a:pos x="18972" y="21600"/>
                            </a:cxn>
                          </a:cxnLst>
                          <a:rect l="txL" t="txT" r="txR" b="txB"/>
                          <a:pathLst>
                            <a:path w="19334" h="21600" fill="none">
                              <a:moveTo>
                                <a:pt x="0" y="11274"/>
                              </a:moveTo>
                              <a:arcTo wR="21600" hR="21600" stAng="-9086497" swAng="3743955"/>
                            </a:path>
                            <a:path w="19334" h="21600" stroke="0">
                              <a:moveTo>
                                <a:pt x="0" y="11274"/>
                              </a:moveTo>
                              <a:arcTo wR="21600" hR="21600" stAng="-9086497" swAng="3743955"/>
                              <a:lnTo>
                                <a:pt x="18972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8236" name="Freeform 8235"/>
                        <p:cNvSpPr>
                          <a:spLocks noChangeAspect="1"/>
                        </p:cNvSpPr>
                        <p:nvPr/>
                      </p:nvSpPr>
                      <p:spPr>
                        <a:xfrm rot="8283734">
                          <a:off x="3024" y="1334"/>
                          <a:ext cx="96" cy="58"/>
                        </a:xfrm>
                        <a:custGeom>
                          <a:avLst/>
                          <a:gdLst>
                            <a:gd name="txL" fmla="*/ 0 w 21665"/>
                            <a:gd name="txT" fmla="*/ 0 h 21600"/>
                            <a:gd name="txR" fmla="*/ 21665 w 21665"/>
                            <a:gd name="txB" fmla="*/ 21600 h 21600"/>
                          </a:gdLst>
                          <a:ahLst/>
                          <a:cxnLst>
                            <a:cxn ang="180">
                              <a:pos x="0" y="18030"/>
                            </a:cxn>
                            <a:cxn ang="0">
                              <a:pos x="21664" y="3"/>
                            </a:cxn>
                            <a:cxn ang="90">
                              <a:pos x="21303" y="21600"/>
                            </a:cxn>
                          </a:cxnLst>
                          <a:rect l="txL" t="txT" r="txR" b="txB"/>
                          <a:pathLst>
                            <a:path w="21665" h="21600" fill="none">
                              <a:moveTo>
                                <a:pt x="0" y="18030"/>
                              </a:moveTo>
                              <a:arcTo wR="21600" hR="21600" stAng="-10229199" swAng="4886657"/>
                            </a:path>
                            <a:path w="21665" h="21600" stroke="0">
                              <a:moveTo>
                                <a:pt x="0" y="18030"/>
                              </a:moveTo>
                              <a:arcTo wR="21600" hR="21600" stAng="-10229199" swAng="4886657"/>
                              <a:lnTo>
                                <a:pt x="21303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grpSp>
                      <p:nvGrpSpPr>
                        <p:cNvPr id="8237" name="Group 8236"/>
                        <p:cNvGrpSpPr>
                          <a:grpSpLocks noChangeAspect="1"/>
                        </p:cNvGrpSpPr>
                        <p:nvPr/>
                      </p:nvGrpSpPr>
                      <p:grpSpPr>
                        <a:xfrm>
                          <a:off x="2849" y="1378"/>
                          <a:ext cx="347" cy="410"/>
                          <a:chOff x="2849" y="1378"/>
                          <a:chExt cx="347" cy="410"/>
                        </a:xfrm>
                      </p:grpSpPr>
                      <p:sp>
                        <p:nvSpPr>
                          <p:cNvPr id="8238" name="Freeform 8237"/>
                          <p:cNvSpPr>
                            <a:spLocks noChangeAspect="1"/>
                          </p:cNvSpPr>
                          <p:nvPr/>
                        </p:nvSpPr>
                        <p:spPr>
                          <a:xfrm rot="-23015995" flipH="1">
                            <a:off x="2891" y="1639"/>
                            <a:ext cx="305" cy="149"/>
                          </a:xfrm>
                          <a:custGeom>
                            <a:avLst/>
                            <a:gdLst>
                              <a:gd name="txL" fmla="*/ 0 w 29403"/>
                              <a:gd name="txT" fmla="*/ 0 h 21600"/>
                              <a:gd name="txR" fmla="*/ 29403 w 29403"/>
                              <a:gd name="txB" fmla="*/ 21600 h 21600"/>
                            </a:gdLst>
                            <a:ahLst/>
                            <a:cxnLst>
                              <a:cxn ang="180">
                                <a:pos x="0" y="12812"/>
                              </a:cxn>
                              <a:cxn ang="0">
                                <a:pos x="29402" y="2285"/>
                              </a:cxn>
                              <a:cxn ang="90">
                                <a:pos x="19732" y="21600"/>
                              </a:cxn>
                            </a:cxnLst>
                            <a:rect l="txL" t="txT" r="txR" b="txB"/>
                            <a:pathLst>
                              <a:path w="29403" h="21600" fill="none">
                                <a:moveTo>
                                  <a:pt x="0" y="12812"/>
                                </a:moveTo>
                                <a:arcTo wR="21600" hR="21600" stAng="-9359601" swAng="5555283"/>
                              </a:path>
                              <a:path w="29403" h="21600" stroke="0">
                                <a:moveTo>
                                  <a:pt x="0" y="12812"/>
                                </a:moveTo>
                                <a:arcTo wR="21600" hR="21600" stAng="-9359601" swAng="5555283"/>
                                <a:lnTo>
                                  <a:pt x="19732" y="21600"/>
                                </a:lnTo>
                                <a:close/>
                              </a:path>
                            </a:pathLst>
                          </a:custGeom>
                          <a:noFill/>
                          <a:ln w="19050" cap="flat" cmpd="sng">
                            <a:solidFill>
                              <a:srgbClr val="000000"/>
                            </a:solidFill>
                            <a:prstDash val="solid"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8239" name="Freeform 8238"/>
                          <p:cNvSpPr>
                            <a:spLocks noChangeAspect="1"/>
                          </p:cNvSpPr>
                          <p:nvPr/>
                        </p:nvSpPr>
                        <p:spPr>
                          <a:xfrm rot="-317040">
                            <a:off x="2849" y="1378"/>
                            <a:ext cx="299" cy="287"/>
                          </a:xfrm>
                          <a:custGeom>
                            <a:avLst/>
                            <a:gdLst/>
                            <a:ahLst/>
                            <a:cxnLst/>
                            <a:pathLst>
                              <a:path w="360" h="346">
                                <a:moveTo>
                                  <a:pt x="58" y="346"/>
                                </a:moveTo>
                                <a:cubicBezTo>
                                  <a:pt x="32" y="295"/>
                                  <a:pt x="0" y="32"/>
                                  <a:pt x="180" y="16"/>
                                </a:cubicBezTo>
                                <a:cubicBezTo>
                                  <a:pt x="360" y="0"/>
                                  <a:pt x="359" y="265"/>
                                  <a:pt x="339" y="320"/>
                                </a:cubicBezTo>
                                <a:cubicBezTo>
                                  <a:pt x="208" y="310"/>
                                  <a:pt x="204" y="306"/>
                                  <a:pt x="58" y="346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bg1">
                              <a:alpha val="100000"/>
                            </a:schemeClr>
                          </a:solidFill>
                          <a:ln w="19050" cap="flat" cmpd="sng">
                            <a:solidFill>
                              <a:schemeClr val="tx1"/>
                            </a:solidFill>
                            <a:prstDash val="solid"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8240" name="Oval 8239"/>
                          <p:cNvSpPr>
                            <a:spLocks noChangeAspect="1"/>
                          </p:cNvSpPr>
                          <p:nvPr/>
                        </p:nvSpPr>
                        <p:spPr>
                          <a:xfrm>
                            <a:off x="2939" y="1403"/>
                            <a:ext cx="178" cy="229"/>
                          </a:xfrm>
                          <a:prstGeom prst="ellipse">
                            <a:avLst/>
                          </a:prstGeom>
                          <a:gradFill rotWithShape="1">
                            <a:gsLst>
                              <a:gs pos="0">
                                <a:srgbClr val="2F2F76"/>
                              </a:gs>
                              <a:gs pos="50000">
                                <a:srgbClr val="33CCFF"/>
                              </a:gs>
                              <a:gs pos="100000">
                                <a:srgbClr val="2F2F76"/>
                              </a:gs>
                            </a:gsLst>
                            <a:lin ang="0" scaled="1"/>
                            <a:tileRect/>
                          </a:gradFill>
                          <a:ln w="19050" cap="flat" cmpd="sng">
                            <a:solidFill>
                              <a:schemeClr val="tx1"/>
                            </a:solidFill>
                            <a:prstDash val="solid"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8241" name="Oval 8240"/>
                          <p:cNvSpPr>
                            <a:spLocks noChangeAspect="1"/>
                          </p:cNvSpPr>
                          <p:nvPr/>
                        </p:nvSpPr>
                        <p:spPr>
                          <a:xfrm>
                            <a:off x="2960" y="1412"/>
                            <a:ext cx="128" cy="128"/>
                          </a:xfrm>
                          <a:prstGeom prst="ellipse">
                            <a:avLst/>
                          </a:prstGeom>
                          <a:solidFill>
                            <a:schemeClr val="tx1"/>
                          </a:solidFill>
                          <a:ln w="19050" cap="flat" cmpd="sng">
                            <a:solidFill>
                              <a:schemeClr val="tx1"/>
                            </a:solidFill>
                            <a:prstDash val="solid"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8242" name="Oval 8241"/>
                          <p:cNvSpPr>
                            <a:spLocks noChangeAspect="1"/>
                          </p:cNvSpPr>
                          <p:nvPr/>
                        </p:nvSpPr>
                        <p:spPr>
                          <a:xfrm>
                            <a:off x="3004" y="1417"/>
                            <a:ext cx="68" cy="68"/>
                          </a:xfrm>
                          <a:prstGeom prst="ellipse">
                            <a:avLst/>
                          </a:prstGeom>
                          <a:solidFill>
                            <a:schemeClr val="bg1"/>
                          </a:solidFill>
                          <a:ln w="19050" cap="flat" cmpd="sng">
                            <a:solidFill>
                              <a:schemeClr val="tx1"/>
                            </a:solidFill>
                            <a:prstDash val="solid"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p>
                            <a:endParaRPr lang="en-US"/>
                          </a:p>
                        </p:txBody>
                      </p:sp>
                    </p:grpSp>
                  </p:grpSp>
                  <p:grpSp>
                    <p:nvGrpSpPr>
                      <p:cNvPr id="8243" name="Group 8242"/>
                      <p:cNvGrpSpPr>
                        <a:grpSpLocks noChangeAspect="1"/>
                      </p:cNvGrpSpPr>
                      <p:nvPr/>
                    </p:nvGrpSpPr>
                    <p:grpSpPr>
                      <a:xfrm>
                        <a:off x="3987" y="2146"/>
                        <a:ext cx="347" cy="597"/>
                        <a:chOff x="2849" y="1191"/>
                        <a:chExt cx="347" cy="597"/>
                      </a:xfrm>
                    </p:grpSpPr>
                    <p:sp>
                      <p:nvSpPr>
                        <p:cNvPr id="8244" name="Freeform 8243"/>
                        <p:cNvSpPr>
                          <a:spLocks noChangeAspect="1"/>
                        </p:cNvSpPr>
                        <p:nvPr/>
                      </p:nvSpPr>
                      <p:spPr>
                        <a:xfrm rot="27698474">
                          <a:off x="2860" y="1259"/>
                          <a:ext cx="201" cy="65"/>
                        </a:xfrm>
                        <a:custGeom>
                          <a:avLst/>
                          <a:gdLst>
                            <a:gd name="txL" fmla="*/ 0 w 21277"/>
                            <a:gd name="txT" fmla="*/ 0 h 21600"/>
                            <a:gd name="txR" fmla="*/ 21277 w 21277"/>
                            <a:gd name="txB" fmla="*/ 21600 h 21600"/>
                          </a:gdLst>
                          <a:ahLst/>
                          <a:cxnLst>
                            <a:cxn ang="180">
                              <a:pos x="0" y="16203"/>
                            </a:cxn>
                            <a:cxn ang="270">
                              <a:pos x="21276" y="3"/>
                            </a:cxn>
                            <a:cxn ang="90">
                              <a:pos x="20915" y="21600"/>
                            </a:cxn>
                          </a:cxnLst>
                          <a:rect l="txL" t="txT" r="txR" b="txB"/>
                          <a:pathLst>
                            <a:path w="21277" h="21600" fill="none">
                              <a:moveTo>
                                <a:pt x="0" y="16203"/>
                              </a:moveTo>
                              <a:arcTo wR="21600" hR="21600" stAng="-9931847" swAng="4589305"/>
                            </a:path>
                            <a:path w="21277" h="21600" stroke="0">
                              <a:moveTo>
                                <a:pt x="0" y="16203"/>
                              </a:moveTo>
                              <a:arcTo wR="21600" hR="21600" stAng="-9931847" swAng="4589305"/>
                              <a:lnTo>
                                <a:pt x="20915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8245" name="Freeform 8244"/>
                        <p:cNvSpPr>
                          <a:spLocks noChangeAspect="1"/>
                        </p:cNvSpPr>
                        <p:nvPr/>
                      </p:nvSpPr>
                      <p:spPr>
                        <a:xfrm rot="6915250">
                          <a:off x="2907" y="1227"/>
                          <a:ext cx="162" cy="120"/>
                        </a:xfrm>
                        <a:custGeom>
                          <a:avLst/>
                          <a:gdLst>
                            <a:gd name="txL" fmla="*/ 0 w 21134"/>
                            <a:gd name="txT" fmla="*/ 0 h 21600"/>
                            <a:gd name="txR" fmla="*/ 21134 w 21134"/>
                            <a:gd name="txB" fmla="*/ 21600 h 21600"/>
                          </a:gdLst>
                          <a:ahLst/>
                          <a:cxnLst>
                            <a:cxn ang="180">
                              <a:pos x="0" y="15677"/>
                            </a:cxn>
                            <a:cxn ang="270">
                              <a:pos x="21133" y="3"/>
                            </a:cxn>
                            <a:cxn ang="90">
                              <a:pos x="20772" y="21600"/>
                            </a:cxn>
                          </a:cxnLst>
                          <a:rect l="txL" t="txT" r="txR" b="txB"/>
                          <a:pathLst>
                            <a:path w="21134" h="21600" fill="none">
                              <a:moveTo>
                                <a:pt x="0" y="15677"/>
                              </a:moveTo>
                              <a:arcTo wR="21600" hR="21600" stAng="-9845091" swAng="4502548"/>
                            </a:path>
                            <a:path w="21134" h="21600" stroke="0">
                              <a:moveTo>
                                <a:pt x="0" y="15677"/>
                              </a:moveTo>
                              <a:arcTo wR="21600" hR="21600" stAng="-9845091" swAng="4502548"/>
                              <a:lnTo>
                                <a:pt x="20772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8246" name="Freeform 8245"/>
                        <p:cNvSpPr>
                          <a:spLocks noChangeAspect="1"/>
                        </p:cNvSpPr>
                        <p:nvPr/>
                      </p:nvSpPr>
                      <p:spPr>
                        <a:xfrm rot="7043491">
                          <a:off x="2975" y="1300"/>
                          <a:ext cx="124" cy="59"/>
                        </a:xfrm>
                        <a:custGeom>
                          <a:avLst/>
                          <a:gdLst>
                            <a:gd name="txL" fmla="*/ 0 w 19334"/>
                            <a:gd name="txT" fmla="*/ 0 h 21600"/>
                            <a:gd name="txR" fmla="*/ 19334 w 19334"/>
                            <a:gd name="txB" fmla="*/ 21600 h 21600"/>
                          </a:gdLst>
                          <a:ahLst/>
                          <a:cxnLst>
                            <a:cxn ang="180">
                              <a:pos x="0" y="11274"/>
                            </a:cxn>
                            <a:cxn ang="270">
                              <a:pos x="19333" y="3"/>
                            </a:cxn>
                            <a:cxn ang="90">
                              <a:pos x="18972" y="21600"/>
                            </a:cxn>
                          </a:cxnLst>
                          <a:rect l="txL" t="txT" r="txR" b="txB"/>
                          <a:pathLst>
                            <a:path w="19334" h="21600" fill="none">
                              <a:moveTo>
                                <a:pt x="0" y="11274"/>
                              </a:moveTo>
                              <a:arcTo wR="21600" hR="21600" stAng="-9086497" swAng="3743955"/>
                            </a:path>
                            <a:path w="19334" h="21600" stroke="0">
                              <a:moveTo>
                                <a:pt x="0" y="11274"/>
                              </a:moveTo>
                              <a:arcTo wR="21600" hR="21600" stAng="-9086497" swAng="3743955"/>
                              <a:lnTo>
                                <a:pt x="18972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8247" name="Freeform 8246"/>
                        <p:cNvSpPr>
                          <a:spLocks noChangeAspect="1"/>
                        </p:cNvSpPr>
                        <p:nvPr/>
                      </p:nvSpPr>
                      <p:spPr>
                        <a:xfrm rot="8283734">
                          <a:off x="3024" y="1334"/>
                          <a:ext cx="96" cy="58"/>
                        </a:xfrm>
                        <a:custGeom>
                          <a:avLst/>
                          <a:gdLst>
                            <a:gd name="txL" fmla="*/ 0 w 21665"/>
                            <a:gd name="txT" fmla="*/ 0 h 21600"/>
                            <a:gd name="txR" fmla="*/ 21665 w 21665"/>
                            <a:gd name="txB" fmla="*/ 21600 h 21600"/>
                          </a:gdLst>
                          <a:ahLst/>
                          <a:cxnLst>
                            <a:cxn ang="180">
                              <a:pos x="0" y="18030"/>
                            </a:cxn>
                            <a:cxn ang="0">
                              <a:pos x="21664" y="3"/>
                            </a:cxn>
                            <a:cxn ang="90">
                              <a:pos x="21303" y="21600"/>
                            </a:cxn>
                          </a:cxnLst>
                          <a:rect l="txL" t="txT" r="txR" b="txB"/>
                          <a:pathLst>
                            <a:path w="21665" h="21600" fill="none">
                              <a:moveTo>
                                <a:pt x="0" y="18030"/>
                              </a:moveTo>
                              <a:arcTo wR="21600" hR="21600" stAng="-10229199" swAng="4886657"/>
                            </a:path>
                            <a:path w="21665" h="21600" stroke="0">
                              <a:moveTo>
                                <a:pt x="0" y="18030"/>
                              </a:moveTo>
                              <a:arcTo wR="21600" hR="21600" stAng="-10229199" swAng="4886657"/>
                              <a:lnTo>
                                <a:pt x="21303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grpSp>
                      <p:nvGrpSpPr>
                        <p:cNvPr id="8248" name="Group 8247"/>
                        <p:cNvGrpSpPr>
                          <a:grpSpLocks noChangeAspect="1"/>
                        </p:cNvGrpSpPr>
                        <p:nvPr/>
                      </p:nvGrpSpPr>
                      <p:grpSpPr>
                        <a:xfrm>
                          <a:off x="2849" y="1378"/>
                          <a:ext cx="347" cy="410"/>
                          <a:chOff x="2849" y="1378"/>
                          <a:chExt cx="347" cy="410"/>
                        </a:xfrm>
                      </p:grpSpPr>
                      <p:sp>
                        <p:nvSpPr>
                          <p:cNvPr id="8249" name="Freeform 8248"/>
                          <p:cNvSpPr>
                            <a:spLocks noChangeAspect="1"/>
                          </p:cNvSpPr>
                          <p:nvPr/>
                        </p:nvSpPr>
                        <p:spPr>
                          <a:xfrm rot="-23015995" flipH="1">
                            <a:off x="2891" y="1639"/>
                            <a:ext cx="305" cy="149"/>
                          </a:xfrm>
                          <a:custGeom>
                            <a:avLst/>
                            <a:gdLst>
                              <a:gd name="txL" fmla="*/ 0 w 29403"/>
                              <a:gd name="txT" fmla="*/ 0 h 21600"/>
                              <a:gd name="txR" fmla="*/ 29403 w 29403"/>
                              <a:gd name="txB" fmla="*/ 21600 h 21600"/>
                            </a:gdLst>
                            <a:ahLst/>
                            <a:cxnLst>
                              <a:cxn ang="180">
                                <a:pos x="0" y="12812"/>
                              </a:cxn>
                              <a:cxn ang="0">
                                <a:pos x="29402" y="2285"/>
                              </a:cxn>
                              <a:cxn ang="90">
                                <a:pos x="19732" y="21600"/>
                              </a:cxn>
                            </a:cxnLst>
                            <a:rect l="txL" t="txT" r="txR" b="txB"/>
                            <a:pathLst>
                              <a:path w="29403" h="21600" fill="none">
                                <a:moveTo>
                                  <a:pt x="0" y="12812"/>
                                </a:moveTo>
                                <a:arcTo wR="21600" hR="21600" stAng="-9359601" swAng="5555283"/>
                              </a:path>
                              <a:path w="29403" h="21600" stroke="0">
                                <a:moveTo>
                                  <a:pt x="0" y="12812"/>
                                </a:moveTo>
                                <a:arcTo wR="21600" hR="21600" stAng="-9359601" swAng="5555283"/>
                                <a:lnTo>
                                  <a:pt x="19732" y="21600"/>
                                </a:lnTo>
                                <a:close/>
                              </a:path>
                            </a:pathLst>
                          </a:custGeom>
                          <a:noFill/>
                          <a:ln w="19050" cap="flat" cmpd="sng">
                            <a:solidFill>
                              <a:srgbClr val="000000"/>
                            </a:solidFill>
                            <a:prstDash val="solid"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8250" name="Freeform 8249"/>
                          <p:cNvSpPr>
                            <a:spLocks noChangeAspect="1"/>
                          </p:cNvSpPr>
                          <p:nvPr/>
                        </p:nvSpPr>
                        <p:spPr>
                          <a:xfrm rot="-317040">
                            <a:off x="2849" y="1378"/>
                            <a:ext cx="299" cy="287"/>
                          </a:xfrm>
                          <a:custGeom>
                            <a:avLst/>
                            <a:gdLst/>
                            <a:ahLst/>
                            <a:cxnLst/>
                            <a:pathLst>
                              <a:path w="360" h="346">
                                <a:moveTo>
                                  <a:pt x="58" y="346"/>
                                </a:moveTo>
                                <a:cubicBezTo>
                                  <a:pt x="32" y="295"/>
                                  <a:pt x="0" y="32"/>
                                  <a:pt x="180" y="16"/>
                                </a:cubicBezTo>
                                <a:cubicBezTo>
                                  <a:pt x="360" y="0"/>
                                  <a:pt x="359" y="265"/>
                                  <a:pt x="339" y="320"/>
                                </a:cubicBezTo>
                                <a:cubicBezTo>
                                  <a:pt x="208" y="310"/>
                                  <a:pt x="204" y="306"/>
                                  <a:pt x="58" y="346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bg1">
                              <a:alpha val="100000"/>
                            </a:schemeClr>
                          </a:solidFill>
                          <a:ln w="19050" cap="flat" cmpd="sng">
                            <a:solidFill>
                              <a:schemeClr val="tx1"/>
                            </a:solidFill>
                            <a:prstDash val="solid"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8251" name="Oval 8250"/>
                          <p:cNvSpPr>
                            <a:spLocks noChangeAspect="1"/>
                          </p:cNvSpPr>
                          <p:nvPr/>
                        </p:nvSpPr>
                        <p:spPr>
                          <a:xfrm>
                            <a:off x="2939" y="1403"/>
                            <a:ext cx="178" cy="229"/>
                          </a:xfrm>
                          <a:prstGeom prst="ellipse">
                            <a:avLst/>
                          </a:prstGeom>
                          <a:gradFill rotWithShape="1">
                            <a:gsLst>
                              <a:gs pos="0">
                                <a:srgbClr val="2F2F76"/>
                              </a:gs>
                              <a:gs pos="50000">
                                <a:srgbClr val="33CCFF"/>
                              </a:gs>
                              <a:gs pos="100000">
                                <a:srgbClr val="2F2F76"/>
                              </a:gs>
                            </a:gsLst>
                            <a:lin ang="0" scaled="1"/>
                            <a:tileRect/>
                          </a:gradFill>
                          <a:ln w="19050" cap="flat" cmpd="sng">
                            <a:solidFill>
                              <a:schemeClr val="tx1"/>
                            </a:solidFill>
                            <a:prstDash val="solid"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8252" name="Oval 8251"/>
                          <p:cNvSpPr>
                            <a:spLocks noChangeAspect="1"/>
                          </p:cNvSpPr>
                          <p:nvPr/>
                        </p:nvSpPr>
                        <p:spPr>
                          <a:xfrm>
                            <a:off x="2960" y="1412"/>
                            <a:ext cx="128" cy="128"/>
                          </a:xfrm>
                          <a:prstGeom prst="ellipse">
                            <a:avLst/>
                          </a:prstGeom>
                          <a:solidFill>
                            <a:schemeClr val="tx1"/>
                          </a:solidFill>
                          <a:ln w="19050" cap="flat" cmpd="sng">
                            <a:solidFill>
                              <a:schemeClr val="tx1"/>
                            </a:solidFill>
                            <a:prstDash val="solid"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8253" name="Oval 8252"/>
                          <p:cNvSpPr>
                            <a:spLocks noChangeAspect="1"/>
                          </p:cNvSpPr>
                          <p:nvPr/>
                        </p:nvSpPr>
                        <p:spPr>
                          <a:xfrm>
                            <a:off x="3004" y="1417"/>
                            <a:ext cx="68" cy="68"/>
                          </a:xfrm>
                          <a:prstGeom prst="ellipse">
                            <a:avLst/>
                          </a:prstGeom>
                          <a:solidFill>
                            <a:schemeClr val="bg1"/>
                          </a:solidFill>
                          <a:ln w="19050" cap="flat" cmpd="sng">
                            <a:solidFill>
                              <a:schemeClr val="tx1"/>
                            </a:solidFill>
                            <a:prstDash val="solid"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p>
                            <a:endParaRPr lang="en-US"/>
                          </a:p>
                        </p:txBody>
                      </p:sp>
                    </p:grpSp>
                  </p:grpSp>
                  <p:grpSp>
                    <p:nvGrpSpPr>
                      <p:cNvPr id="8254" name="Group 8253"/>
                      <p:cNvGrpSpPr>
                        <a:grpSpLocks noChangeAspect="1"/>
                      </p:cNvGrpSpPr>
                      <p:nvPr/>
                    </p:nvGrpSpPr>
                    <p:grpSpPr>
                      <a:xfrm>
                        <a:off x="3248" y="2736"/>
                        <a:ext cx="160" cy="161"/>
                        <a:chOff x="1968" y="1279"/>
                        <a:chExt cx="160" cy="161"/>
                      </a:xfrm>
                    </p:grpSpPr>
                    <p:sp>
                      <p:nvSpPr>
                        <p:cNvPr id="8255" name="Freeform 8254"/>
                        <p:cNvSpPr>
                          <a:spLocks noChangeAspect="1"/>
                        </p:cNvSpPr>
                        <p:nvPr/>
                      </p:nvSpPr>
                      <p:spPr>
                        <a:xfrm rot="-3769143" flipH="1">
                          <a:off x="1971" y="1311"/>
                          <a:ext cx="160" cy="97"/>
                        </a:xfrm>
                        <a:custGeom>
                          <a:avLst/>
                          <a:gdLst>
                            <a:gd name="txL" fmla="*/ 0 w 21298"/>
                            <a:gd name="txT" fmla="*/ 0 h 19322"/>
                            <a:gd name="txR" fmla="*/ 21298 w 21298"/>
                            <a:gd name="txB" fmla="*/ 19322 h 19322"/>
                          </a:gdLst>
                          <a:ahLst/>
                          <a:cxnLst>
                            <a:cxn ang="180">
                              <a:pos x="0" y="15720"/>
                            </a:cxn>
                            <a:cxn ang="270">
                              <a:pos x="11643" y="0"/>
                            </a:cxn>
                            <a:cxn ang="0">
                              <a:pos x="21298" y="19322"/>
                            </a:cxn>
                          </a:cxnLst>
                          <a:rect l="txL" t="txT" r="txR" b="txB"/>
                          <a:pathLst>
                            <a:path w="21298" h="19322" fill="none">
                              <a:moveTo>
                                <a:pt x="0" y="15720"/>
                              </a:moveTo>
                              <a:arcTo wR="21600" hR="21600" stAng="-10224045" swAng="3230996"/>
                            </a:path>
                            <a:path w="21298" h="19322" stroke="0">
                              <a:moveTo>
                                <a:pt x="0" y="15720"/>
                              </a:moveTo>
                              <a:arcTo wR="21600" hR="21600" stAng="-10224045" swAng="3230996"/>
                              <a:lnTo>
                                <a:pt x="21298" y="19322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8256" name="Freeform 8255"/>
                        <p:cNvSpPr>
                          <a:spLocks noChangeAspect="1"/>
                        </p:cNvSpPr>
                        <p:nvPr/>
                      </p:nvSpPr>
                      <p:spPr>
                        <a:xfrm rot="-45352522" flipH="1">
                          <a:off x="1968" y="1279"/>
                          <a:ext cx="160" cy="97"/>
                        </a:xfrm>
                        <a:custGeom>
                          <a:avLst/>
                          <a:gdLst>
                            <a:gd name="txL" fmla="*/ 0 w 21298"/>
                            <a:gd name="txT" fmla="*/ 0 h 19322"/>
                            <a:gd name="txR" fmla="*/ 21298 w 21298"/>
                            <a:gd name="txB" fmla="*/ 19322 h 19322"/>
                          </a:gdLst>
                          <a:ahLst/>
                          <a:cxnLst>
                            <a:cxn ang="180">
                              <a:pos x="0" y="15720"/>
                            </a:cxn>
                            <a:cxn ang="270">
                              <a:pos x="11643" y="0"/>
                            </a:cxn>
                            <a:cxn ang="0">
                              <a:pos x="21298" y="19322"/>
                            </a:cxn>
                          </a:cxnLst>
                          <a:rect l="txL" t="txT" r="txR" b="txB"/>
                          <a:pathLst>
                            <a:path w="21298" h="19322" fill="none">
                              <a:moveTo>
                                <a:pt x="0" y="15720"/>
                              </a:moveTo>
                              <a:arcTo wR="21600" hR="21600" stAng="-10224045" swAng="3230996"/>
                            </a:path>
                            <a:path w="21298" h="19322" stroke="0">
                              <a:moveTo>
                                <a:pt x="0" y="15720"/>
                              </a:moveTo>
                              <a:arcTo wR="21600" hR="21600" stAng="-10224045" swAng="3230996"/>
                              <a:lnTo>
                                <a:pt x="21298" y="19322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8257" name="Group 8256"/>
                      <p:cNvGrpSpPr>
                        <a:grpSpLocks noChangeAspect="1"/>
                      </p:cNvGrpSpPr>
                      <p:nvPr/>
                    </p:nvGrpSpPr>
                    <p:grpSpPr>
                      <a:xfrm flipH="1">
                        <a:off x="4276" y="2572"/>
                        <a:ext cx="144" cy="161"/>
                        <a:chOff x="1968" y="1279"/>
                        <a:chExt cx="160" cy="161"/>
                      </a:xfrm>
                    </p:grpSpPr>
                    <p:sp>
                      <p:nvSpPr>
                        <p:cNvPr id="8258" name="Freeform 8257"/>
                        <p:cNvSpPr>
                          <a:spLocks noChangeAspect="1"/>
                        </p:cNvSpPr>
                        <p:nvPr/>
                      </p:nvSpPr>
                      <p:spPr>
                        <a:xfrm rot="-3769143" flipH="1">
                          <a:off x="1971" y="1311"/>
                          <a:ext cx="160" cy="97"/>
                        </a:xfrm>
                        <a:custGeom>
                          <a:avLst/>
                          <a:gdLst>
                            <a:gd name="txL" fmla="*/ 0 w 21298"/>
                            <a:gd name="txT" fmla="*/ 0 h 19322"/>
                            <a:gd name="txR" fmla="*/ 21298 w 21298"/>
                            <a:gd name="txB" fmla="*/ 19322 h 19322"/>
                          </a:gdLst>
                          <a:ahLst/>
                          <a:cxnLst>
                            <a:cxn ang="180">
                              <a:pos x="0" y="15720"/>
                            </a:cxn>
                            <a:cxn ang="270">
                              <a:pos x="11643" y="0"/>
                            </a:cxn>
                            <a:cxn ang="0">
                              <a:pos x="21298" y="19322"/>
                            </a:cxn>
                          </a:cxnLst>
                          <a:rect l="txL" t="txT" r="txR" b="txB"/>
                          <a:pathLst>
                            <a:path w="21298" h="19322" fill="none">
                              <a:moveTo>
                                <a:pt x="0" y="15720"/>
                              </a:moveTo>
                              <a:arcTo wR="21600" hR="21600" stAng="-10224045" swAng="3230996"/>
                            </a:path>
                            <a:path w="21298" h="19322" stroke="0">
                              <a:moveTo>
                                <a:pt x="0" y="15720"/>
                              </a:moveTo>
                              <a:arcTo wR="21600" hR="21600" stAng="-10224045" swAng="3230996"/>
                              <a:lnTo>
                                <a:pt x="21298" y="19322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8259" name="Freeform 8258"/>
                        <p:cNvSpPr>
                          <a:spLocks noChangeAspect="1"/>
                        </p:cNvSpPr>
                        <p:nvPr/>
                      </p:nvSpPr>
                      <p:spPr>
                        <a:xfrm rot="-45352522" flipH="1">
                          <a:off x="1968" y="1279"/>
                          <a:ext cx="160" cy="97"/>
                        </a:xfrm>
                        <a:custGeom>
                          <a:avLst/>
                          <a:gdLst>
                            <a:gd name="txL" fmla="*/ 0 w 21298"/>
                            <a:gd name="txT" fmla="*/ 0 h 19322"/>
                            <a:gd name="txR" fmla="*/ 21298 w 21298"/>
                            <a:gd name="txB" fmla="*/ 19322 h 19322"/>
                          </a:gdLst>
                          <a:ahLst/>
                          <a:cxnLst>
                            <a:cxn ang="180">
                              <a:pos x="0" y="15720"/>
                            </a:cxn>
                            <a:cxn ang="270">
                              <a:pos x="11643" y="0"/>
                            </a:cxn>
                            <a:cxn ang="0">
                              <a:pos x="21298" y="19322"/>
                            </a:cxn>
                          </a:cxnLst>
                          <a:rect l="txL" t="txT" r="txR" b="txB"/>
                          <a:pathLst>
                            <a:path w="21298" h="19322" fill="none">
                              <a:moveTo>
                                <a:pt x="0" y="15720"/>
                              </a:moveTo>
                              <a:arcTo wR="21600" hR="21600" stAng="-10224045" swAng="3230996"/>
                            </a:path>
                            <a:path w="21298" h="19322" stroke="0">
                              <a:moveTo>
                                <a:pt x="0" y="15720"/>
                              </a:moveTo>
                              <a:arcTo wR="21600" hR="21600" stAng="-10224045" swAng="3230996"/>
                              <a:lnTo>
                                <a:pt x="21298" y="19322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</p:grpSp>
                </p:grpSp>
              </p:grpSp>
              <p:grpSp>
                <p:nvGrpSpPr>
                  <p:cNvPr id="8260" name="Group 8259"/>
                  <p:cNvGrpSpPr>
                    <a:grpSpLocks noChangeAspect="1"/>
                  </p:cNvGrpSpPr>
                  <p:nvPr/>
                </p:nvGrpSpPr>
                <p:grpSpPr>
                  <a:xfrm>
                    <a:off x="2304" y="405"/>
                    <a:ext cx="2972" cy="1995"/>
                    <a:chOff x="2304" y="405"/>
                    <a:chExt cx="2972" cy="1995"/>
                  </a:xfrm>
                </p:grpSpPr>
                <p:grpSp>
                  <p:nvGrpSpPr>
                    <p:cNvPr id="8261" name="Group 8260"/>
                    <p:cNvGrpSpPr>
                      <a:grpSpLocks noChangeAspect="1"/>
                    </p:cNvGrpSpPr>
                    <p:nvPr/>
                  </p:nvGrpSpPr>
                  <p:grpSpPr>
                    <a:xfrm>
                      <a:off x="2304" y="405"/>
                      <a:ext cx="2972" cy="1995"/>
                      <a:chOff x="2622" y="261"/>
                      <a:chExt cx="2972" cy="1995"/>
                    </a:xfrm>
                  </p:grpSpPr>
                  <p:sp>
                    <p:nvSpPr>
                      <p:cNvPr id="8262" name="Freeform 8261"/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2622" y="261"/>
                        <a:ext cx="2972" cy="1670"/>
                      </a:xfrm>
                      <a:custGeom>
                        <a:avLst/>
                        <a:gdLst/>
                        <a:ahLst/>
                        <a:cxnLst/>
                        <a:pathLst>
                          <a:path w="2972" h="1670">
                            <a:moveTo>
                              <a:pt x="834" y="1670"/>
                            </a:moveTo>
                            <a:cubicBezTo>
                              <a:pt x="484" y="1615"/>
                              <a:pt x="228" y="1403"/>
                              <a:pt x="114" y="1222"/>
                            </a:cubicBezTo>
                            <a:cubicBezTo>
                              <a:pt x="0" y="1041"/>
                              <a:pt x="30" y="696"/>
                              <a:pt x="148" y="586"/>
                            </a:cubicBezTo>
                            <a:cubicBezTo>
                              <a:pt x="266" y="476"/>
                              <a:pt x="538" y="374"/>
                              <a:pt x="748" y="592"/>
                            </a:cubicBezTo>
                            <a:cubicBezTo>
                              <a:pt x="554" y="315"/>
                              <a:pt x="774" y="168"/>
                              <a:pt x="876" y="86"/>
                            </a:cubicBezTo>
                            <a:cubicBezTo>
                              <a:pt x="978" y="0"/>
                              <a:pt x="1242" y="15"/>
                              <a:pt x="1359" y="78"/>
                            </a:cubicBezTo>
                            <a:cubicBezTo>
                              <a:pt x="1476" y="141"/>
                              <a:pt x="1571" y="247"/>
                              <a:pt x="1578" y="465"/>
                            </a:cubicBezTo>
                            <a:cubicBezTo>
                              <a:pt x="1639" y="196"/>
                              <a:pt x="1743" y="195"/>
                              <a:pt x="1857" y="160"/>
                            </a:cubicBezTo>
                            <a:cubicBezTo>
                              <a:pt x="1967" y="126"/>
                              <a:pt x="2163" y="174"/>
                              <a:pt x="2238" y="262"/>
                            </a:cubicBezTo>
                            <a:cubicBezTo>
                              <a:pt x="2313" y="350"/>
                              <a:pt x="2350" y="502"/>
                              <a:pt x="2309" y="688"/>
                            </a:cubicBezTo>
                            <a:cubicBezTo>
                              <a:pt x="2418" y="502"/>
                              <a:pt x="2705" y="583"/>
                              <a:pt x="2799" y="663"/>
                            </a:cubicBezTo>
                            <a:cubicBezTo>
                              <a:pt x="2893" y="743"/>
                              <a:pt x="2972" y="1020"/>
                              <a:pt x="2874" y="1168"/>
                            </a:cubicBezTo>
                            <a:cubicBezTo>
                              <a:pt x="2776" y="1316"/>
                              <a:pt x="2553" y="1468"/>
                              <a:pt x="2213" y="1552"/>
                            </a:cubicBezTo>
                            <a:lnTo>
                              <a:pt x="834" y="1670"/>
                            </a:lnTo>
                            <a:close/>
                          </a:path>
                        </a:pathLst>
                      </a:custGeom>
                      <a:gradFill rotWithShape="1">
                        <a:gsLst>
                          <a:gs pos="0">
                            <a:srgbClr val="760000">
                              <a:alpha val="100000"/>
                            </a:srgbClr>
                          </a:gs>
                          <a:gs pos="50000">
                            <a:srgbClr val="FF0000">
                              <a:alpha val="100000"/>
                            </a:srgbClr>
                          </a:gs>
                          <a:gs pos="100000">
                            <a:srgbClr val="760000">
                              <a:alpha val="100000"/>
                            </a:srgbClr>
                          </a:gs>
                        </a:gsLst>
                        <a:lin ang="2700000" scaled="1"/>
                        <a:tileRect/>
                      </a:gradFill>
                      <a:ln w="28575" cap="flat" cmpd="sng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8263" name="Freeform 8262"/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2928" y="1588"/>
                        <a:ext cx="2338" cy="668"/>
                      </a:xfrm>
                      <a:custGeom>
                        <a:avLst/>
                        <a:gdLst/>
                        <a:ahLst/>
                        <a:cxnLst/>
                        <a:pathLst>
                          <a:path w="1468" h="347">
                            <a:moveTo>
                              <a:pt x="140" y="331"/>
                            </a:moveTo>
                            <a:cubicBezTo>
                              <a:pt x="254" y="315"/>
                              <a:pt x="539" y="168"/>
                              <a:pt x="743" y="167"/>
                            </a:cubicBezTo>
                            <a:cubicBezTo>
                              <a:pt x="947" y="166"/>
                              <a:pt x="1258" y="319"/>
                              <a:pt x="1363" y="327"/>
                            </a:cubicBezTo>
                            <a:cubicBezTo>
                              <a:pt x="1468" y="335"/>
                              <a:pt x="1444" y="264"/>
                              <a:pt x="1375" y="215"/>
                            </a:cubicBezTo>
                            <a:cubicBezTo>
                              <a:pt x="1306" y="166"/>
                              <a:pt x="1094" y="60"/>
                              <a:pt x="948" y="31"/>
                            </a:cubicBezTo>
                            <a:cubicBezTo>
                              <a:pt x="802" y="2"/>
                              <a:pt x="647" y="0"/>
                              <a:pt x="499" y="39"/>
                            </a:cubicBezTo>
                            <a:cubicBezTo>
                              <a:pt x="351" y="78"/>
                              <a:pt x="120" y="214"/>
                              <a:pt x="60" y="263"/>
                            </a:cubicBezTo>
                            <a:cubicBezTo>
                              <a:pt x="0" y="312"/>
                              <a:pt x="26" y="347"/>
                              <a:pt x="140" y="331"/>
                            </a:cubicBezTo>
                            <a:close/>
                          </a:path>
                        </a:pathLst>
                      </a:custGeom>
                      <a:solidFill>
                        <a:srgbClr val="FF0000">
                          <a:alpha val="100000"/>
                        </a:srgbClr>
                      </a:solidFill>
                      <a:ln w="28575" cap="flat" cmpd="sng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8264" name="Group 8263"/>
                    <p:cNvGrpSpPr>
                      <a:grpSpLocks noChangeAspect="1"/>
                    </p:cNvGrpSpPr>
                    <p:nvPr/>
                  </p:nvGrpSpPr>
                  <p:grpSpPr>
                    <a:xfrm>
                      <a:off x="2948" y="1440"/>
                      <a:ext cx="1852" cy="276"/>
                      <a:chOff x="2948" y="1440"/>
                      <a:chExt cx="1852" cy="276"/>
                    </a:xfrm>
                  </p:grpSpPr>
                  <p:sp>
                    <p:nvSpPr>
                      <p:cNvPr id="8265" name="Freeform 8264"/>
                      <p:cNvSpPr>
                        <a:spLocks noChangeAspect="1"/>
                      </p:cNvSpPr>
                      <p:nvPr/>
                    </p:nvSpPr>
                    <p:spPr>
                      <a:xfrm rot="-741749">
                        <a:off x="2948" y="1568"/>
                        <a:ext cx="642" cy="148"/>
                      </a:xfrm>
                      <a:custGeom>
                        <a:avLst/>
                        <a:gdLst/>
                        <a:ahLst/>
                        <a:cxnLst/>
                        <a:pathLst>
                          <a:path w="864" h="252">
                            <a:moveTo>
                              <a:pt x="0" y="96"/>
                            </a:moveTo>
                            <a:cubicBezTo>
                              <a:pt x="73" y="118"/>
                              <a:pt x="240" y="252"/>
                              <a:pt x="440" y="228"/>
                            </a:cubicBezTo>
                            <a:cubicBezTo>
                              <a:pt x="640" y="204"/>
                              <a:pt x="776" y="48"/>
                              <a:pt x="864" y="0"/>
                            </a:cubicBezTo>
                          </a:path>
                        </a:pathLst>
                      </a:custGeom>
                      <a:noFill/>
                      <a:ln w="38100" cap="flat" cmpd="sng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8266" name="Freeform 8265"/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3566" y="1440"/>
                        <a:ext cx="642" cy="148"/>
                      </a:xfrm>
                      <a:custGeom>
                        <a:avLst/>
                        <a:gdLst/>
                        <a:ahLst/>
                        <a:cxnLst/>
                        <a:pathLst>
                          <a:path w="864" h="252">
                            <a:moveTo>
                              <a:pt x="0" y="96"/>
                            </a:moveTo>
                            <a:cubicBezTo>
                              <a:pt x="73" y="118"/>
                              <a:pt x="240" y="252"/>
                              <a:pt x="440" y="228"/>
                            </a:cubicBezTo>
                            <a:cubicBezTo>
                              <a:pt x="640" y="204"/>
                              <a:pt x="776" y="48"/>
                              <a:pt x="864" y="0"/>
                            </a:cubicBezTo>
                          </a:path>
                        </a:pathLst>
                      </a:custGeom>
                      <a:noFill/>
                      <a:ln w="38100" cap="flat" cmpd="sng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8267" name="Freeform 8266"/>
                      <p:cNvSpPr>
                        <a:spLocks noChangeAspect="1"/>
                      </p:cNvSpPr>
                      <p:nvPr/>
                    </p:nvSpPr>
                    <p:spPr>
                      <a:xfrm rot="1623011">
                        <a:off x="4158" y="1536"/>
                        <a:ext cx="642" cy="144"/>
                      </a:xfrm>
                      <a:custGeom>
                        <a:avLst/>
                        <a:gdLst/>
                        <a:ahLst/>
                        <a:cxnLst/>
                        <a:pathLst>
                          <a:path w="864" h="252">
                            <a:moveTo>
                              <a:pt x="0" y="96"/>
                            </a:moveTo>
                            <a:cubicBezTo>
                              <a:pt x="73" y="118"/>
                              <a:pt x="240" y="252"/>
                              <a:pt x="440" y="228"/>
                            </a:cubicBezTo>
                            <a:cubicBezTo>
                              <a:pt x="640" y="204"/>
                              <a:pt x="776" y="48"/>
                              <a:pt x="864" y="0"/>
                            </a:cubicBezTo>
                          </a:path>
                        </a:pathLst>
                      </a:custGeom>
                      <a:noFill/>
                      <a:ln w="38100" cap="flat" cmpd="sng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</p:grpSp>
              </p:grpSp>
              <p:sp>
                <p:nvSpPr>
                  <p:cNvPr id="8268" name="Freeform 8267"/>
                  <p:cNvSpPr>
                    <a:spLocks noChangeAspect="1"/>
                  </p:cNvSpPr>
                  <p:nvPr/>
                </p:nvSpPr>
                <p:spPr>
                  <a:xfrm>
                    <a:off x="4328" y="2128"/>
                    <a:ext cx="436" cy="377"/>
                  </a:xfrm>
                  <a:custGeom>
                    <a:avLst/>
                    <a:gdLst/>
                    <a:ahLst/>
                    <a:cxnLst/>
                    <a:pathLst>
                      <a:path w="436" h="377">
                        <a:moveTo>
                          <a:pt x="0" y="0"/>
                        </a:moveTo>
                        <a:lnTo>
                          <a:pt x="380" y="377"/>
                        </a:lnTo>
                        <a:lnTo>
                          <a:pt x="436" y="213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69" name="Freeform 8268"/>
                  <p:cNvSpPr>
                    <a:spLocks noChangeAspect="1"/>
                  </p:cNvSpPr>
                  <p:nvPr/>
                </p:nvSpPr>
                <p:spPr>
                  <a:xfrm>
                    <a:off x="4524" y="2356"/>
                    <a:ext cx="240" cy="437"/>
                  </a:xfrm>
                  <a:custGeom>
                    <a:avLst/>
                    <a:gdLst/>
                    <a:ahLst/>
                    <a:cxnLst/>
                    <a:pathLst>
                      <a:path w="240" h="437">
                        <a:moveTo>
                          <a:pt x="0" y="0"/>
                        </a:moveTo>
                        <a:lnTo>
                          <a:pt x="184" y="437"/>
                        </a:lnTo>
                        <a:lnTo>
                          <a:pt x="240" y="273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70" name="Freeform 8269"/>
                  <p:cNvSpPr>
                    <a:spLocks noChangeAspect="1"/>
                  </p:cNvSpPr>
                  <p:nvPr/>
                </p:nvSpPr>
                <p:spPr>
                  <a:xfrm>
                    <a:off x="4380" y="2428"/>
                    <a:ext cx="360" cy="412"/>
                  </a:xfrm>
                  <a:custGeom>
                    <a:avLst/>
                    <a:gdLst/>
                    <a:ahLst/>
                    <a:cxnLst/>
                    <a:pathLst>
                      <a:path w="360" h="412">
                        <a:moveTo>
                          <a:pt x="0" y="0"/>
                        </a:moveTo>
                        <a:lnTo>
                          <a:pt x="212" y="412"/>
                        </a:lnTo>
                        <a:lnTo>
                          <a:pt x="360" y="249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71" name="Freeform 8270"/>
                  <p:cNvSpPr>
                    <a:spLocks noChangeAspect="1"/>
                  </p:cNvSpPr>
                  <p:nvPr/>
                </p:nvSpPr>
                <p:spPr>
                  <a:xfrm>
                    <a:off x="3620" y="1972"/>
                    <a:ext cx="184" cy="348"/>
                  </a:xfrm>
                  <a:custGeom>
                    <a:avLst/>
                    <a:gdLst/>
                    <a:ahLst/>
                    <a:cxnLst/>
                    <a:pathLst>
                      <a:path w="184" h="348">
                        <a:moveTo>
                          <a:pt x="0" y="0"/>
                        </a:moveTo>
                        <a:lnTo>
                          <a:pt x="40" y="348"/>
                        </a:lnTo>
                        <a:lnTo>
                          <a:pt x="184" y="25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72" name="Freeform 8271"/>
                  <p:cNvSpPr>
                    <a:spLocks noChangeAspect="1"/>
                  </p:cNvSpPr>
                  <p:nvPr/>
                </p:nvSpPr>
                <p:spPr>
                  <a:xfrm>
                    <a:off x="3516" y="1984"/>
                    <a:ext cx="144" cy="240"/>
                  </a:xfrm>
                  <a:custGeom>
                    <a:avLst/>
                    <a:gdLst/>
                    <a:ahLst/>
                    <a:cxnLst/>
                    <a:pathLst>
                      <a:path w="144" h="240">
                        <a:moveTo>
                          <a:pt x="96" y="0"/>
                        </a:moveTo>
                        <a:lnTo>
                          <a:pt x="0" y="192"/>
                        </a:lnTo>
                        <a:lnTo>
                          <a:pt x="144" y="240"/>
                        </a:lnTo>
                        <a:lnTo>
                          <a:pt x="96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73" name="Freeform 8272"/>
                  <p:cNvSpPr>
                    <a:spLocks noChangeAspect="1"/>
                  </p:cNvSpPr>
                  <p:nvPr/>
                </p:nvSpPr>
                <p:spPr>
                  <a:xfrm>
                    <a:off x="2816" y="2224"/>
                    <a:ext cx="344" cy="288"/>
                  </a:xfrm>
                  <a:custGeom>
                    <a:avLst/>
                    <a:gdLst/>
                    <a:ahLst/>
                    <a:cxnLst/>
                    <a:pathLst>
                      <a:path w="344" h="288">
                        <a:moveTo>
                          <a:pt x="344" y="0"/>
                        </a:moveTo>
                        <a:lnTo>
                          <a:pt x="0" y="148"/>
                        </a:lnTo>
                        <a:lnTo>
                          <a:pt x="96" y="288"/>
                        </a:lnTo>
                        <a:lnTo>
                          <a:pt x="344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74" name="Freeform 8273"/>
                  <p:cNvSpPr>
                    <a:spLocks noChangeAspect="1"/>
                  </p:cNvSpPr>
                  <p:nvPr/>
                </p:nvSpPr>
                <p:spPr>
                  <a:xfrm>
                    <a:off x="3323" y="1972"/>
                    <a:ext cx="293" cy="283"/>
                  </a:xfrm>
                  <a:custGeom>
                    <a:avLst/>
                    <a:gdLst/>
                    <a:ahLst/>
                    <a:cxnLst/>
                    <a:pathLst>
                      <a:path w="293" h="283">
                        <a:moveTo>
                          <a:pt x="293" y="0"/>
                        </a:moveTo>
                        <a:lnTo>
                          <a:pt x="0" y="240"/>
                        </a:lnTo>
                        <a:lnTo>
                          <a:pt x="168" y="283"/>
                        </a:lnTo>
                        <a:lnTo>
                          <a:pt x="293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75" name="Freeform 8274"/>
                  <p:cNvSpPr>
                    <a:spLocks noChangeAspect="1"/>
                  </p:cNvSpPr>
                  <p:nvPr/>
                </p:nvSpPr>
                <p:spPr>
                  <a:xfrm>
                    <a:off x="2981" y="2200"/>
                    <a:ext cx="231" cy="402"/>
                  </a:xfrm>
                  <a:custGeom>
                    <a:avLst/>
                    <a:gdLst/>
                    <a:ahLst/>
                    <a:cxnLst/>
                    <a:pathLst>
                      <a:path w="231" h="402">
                        <a:moveTo>
                          <a:pt x="231" y="0"/>
                        </a:moveTo>
                        <a:lnTo>
                          <a:pt x="0" y="402"/>
                        </a:lnTo>
                        <a:lnTo>
                          <a:pt x="173" y="392"/>
                        </a:lnTo>
                        <a:lnTo>
                          <a:pt x="231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76" name="Freeform 8275"/>
                  <p:cNvSpPr>
                    <a:spLocks noChangeAspect="1"/>
                  </p:cNvSpPr>
                  <p:nvPr/>
                </p:nvSpPr>
                <p:spPr>
                  <a:xfrm>
                    <a:off x="3156" y="1984"/>
                    <a:ext cx="424" cy="309"/>
                  </a:xfrm>
                  <a:custGeom>
                    <a:avLst/>
                    <a:gdLst/>
                    <a:ahLst/>
                    <a:cxnLst/>
                    <a:pathLst>
                      <a:path w="424" h="309">
                        <a:moveTo>
                          <a:pt x="424" y="0"/>
                        </a:moveTo>
                        <a:lnTo>
                          <a:pt x="0" y="192"/>
                        </a:lnTo>
                        <a:lnTo>
                          <a:pt x="155" y="309"/>
                        </a:lnTo>
                        <a:lnTo>
                          <a:pt x="424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77" name="Freeform 8276"/>
                  <p:cNvSpPr>
                    <a:spLocks noChangeAspect="1"/>
                  </p:cNvSpPr>
                  <p:nvPr/>
                </p:nvSpPr>
                <p:spPr>
                  <a:xfrm>
                    <a:off x="2940" y="2212"/>
                    <a:ext cx="248" cy="252"/>
                  </a:xfrm>
                  <a:custGeom>
                    <a:avLst/>
                    <a:gdLst/>
                    <a:ahLst/>
                    <a:cxnLst/>
                    <a:pathLst>
                      <a:path w="248" h="252">
                        <a:moveTo>
                          <a:pt x="248" y="0"/>
                        </a:moveTo>
                        <a:lnTo>
                          <a:pt x="0" y="204"/>
                        </a:lnTo>
                        <a:lnTo>
                          <a:pt x="144" y="252"/>
                        </a:lnTo>
                        <a:lnTo>
                          <a:pt x="248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78" name="Freeform 8277"/>
                  <p:cNvSpPr>
                    <a:spLocks noChangeAspect="1"/>
                  </p:cNvSpPr>
                  <p:nvPr/>
                </p:nvSpPr>
                <p:spPr>
                  <a:xfrm>
                    <a:off x="4459" y="2306"/>
                    <a:ext cx="373" cy="347"/>
                  </a:xfrm>
                  <a:custGeom>
                    <a:avLst/>
                    <a:gdLst/>
                    <a:ahLst/>
                    <a:cxnLst/>
                    <a:pathLst>
                      <a:path w="373" h="347">
                        <a:moveTo>
                          <a:pt x="0" y="0"/>
                        </a:moveTo>
                        <a:lnTo>
                          <a:pt x="186" y="347"/>
                        </a:lnTo>
                        <a:lnTo>
                          <a:pt x="373" y="254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79" name="Freeform 8278"/>
                  <p:cNvSpPr>
                    <a:spLocks noChangeAspect="1"/>
                  </p:cNvSpPr>
                  <p:nvPr/>
                </p:nvSpPr>
                <p:spPr>
                  <a:xfrm>
                    <a:off x="4336" y="2132"/>
                    <a:ext cx="311" cy="433"/>
                  </a:xfrm>
                  <a:custGeom>
                    <a:avLst/>
                    <a:gdLst/>
                    <a:ahLst/>
                    <a:cxnLst/>
                    <a:pathLst>
                      <a:path w="311" h="433">
                        <a:moveTo>
                          <a:pt x="0" y="0"/>
                        </a:moveTo>
                        <a:lnTo>
                          <a:pt x="197" y="433"/>
                        </a:lnTo>
                        <a:lnTo>
                          <a:pt x="311" y="303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</p:grpSp>
            <p:grpSp>
              <p:nvGrpSpPr>
                <p:cNvPr id="8280" name="Group 8279"/>
                <p:cNvGrpSpPr>
                  <a:grpSpLocks noChangeAspect="1"/>
                </p:cNvGrpSpPr>
                <p:nvPr/>
              </p:nvGrpSpPr>
              <p:grpSpPr>
                <a:xfrm>
                  <a:off x="3168" y="2602"/>
                  <a:ext cx="1319" cy="336"/>
                  <a:chOff x="3168" y="2592"/>
                  <a:chExt cx="1319" cy="336"/>
                </a:xfrm>
              </p:grpSpPr>
              <p:sp>
                <p:nvSpPr>
                  <p:cNvPr id="8281" name="Oval 8280"/>
                  <p:cNvSpPr>
                    <a:spLocks noChangeAspect="1"/>
                  </p:cNvSpPr>
                  <p:nvPr/>
                </p:nvSpPr>
                <p:spPr>
                  <a:xfrm>
                    <a:off x="3744" y="2688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82" name="Oval 8281"/>
                  <p:cNvSpPr>
                    <a:spLocks noChangeAspect="1"/>
                  </p:cNvSpPr>
                  <p:nvPr/>
                </p:nvSpPr>
                <p:spPr>
                  <a:xfrm>
                    <a:off x="3600" y="2736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83" name="Oval 8282"/>
                  <p:cNvSpPr>
                    <a:spLocks noChangeAspect="1"/>
                  </p:cNvSpPr>
                  <p:nvPr/>
                </p:nvSpPr>
                <p:spPr>
                  <a:xfrm>
                    <a:off x="3696" y="2784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84" name="Oval 8283"/>
                  <p:cNvSpPr>
                    <a:spLocks noChangeAspect="1"/>
                  </p:cNvSpPr>
                  <p:nvPr/>
                </p:nvSpPr>
                <p:spPr>
                  <a:xfrm>
                    <a:off x="3504" y="2832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85" name="Oval 8284"/>
                  <p:cNvSpPr>
                    <a:spLocks noChangeAspect="1"/>
                  </p:cNvSpPr>
                  <p:nvPr/>
                </p:nvSpPr>
                <p:spPr>
                  <a:xfrm>
                    <a:off x="3408" y="2832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86" name="Oval 8285"/>
                  <p:cNvSpPr>
                    <a:spLocks noChangeAspect="1"/>
                  </p:cNvSpPr>
                  <p:nvPr/>
                </p:nvSpPr>
                <p:spPr>
                  <a:xfrm>
                    <a:off x="4249" y="2640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87" name="Oval 8286"/>
                  <p:cNvSpPr>
                    <a:spLocks noChangeAspect="1"/>
                  </p:cNvSpPr>
                  <p:nvPr/>
                </p:nvSpPr>
                <p:spPr>
                  <a:xfrm>
                    <a:off x="4441" y="2640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88" name="Oval 8287"/>
                  <p:cNvSpPr>
                    <a:spLocks noChangeAspect="1"/>
                  </p:cNvSpPr>
                  <p:nvPr/>
                </p:nvSpPr>
                <p:spPr>
                  <a:xfrm>
                    <a:off x="4368" y="2665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89" name="Oval 8288"/>
                  <p:cNvSpPr>
                    <a:spLocks noChangeAspect="1"/>
                  </p:cNvSpPr>
                  <p:nvPr/>
                </p:nvSpPr>
                <p:spPr>
                  <a:xfrm>
                    <a:off x="4176" y="2688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90" name="Oval 8289"/>
                  <p:cNvSpPr>
                    <a:spLocks noChangeAspect="1"/>
                  </p:cNvSpPr>
                  <p:nvPr/>
                </p:nvSpPr>
                <p:spPr>
                  <a:xfrm>
                    <a:off x="4464" y="2736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91" name="Oval 8290"/>
                  <p:cNvSpPr>
                    <a:spLocks noChangeAspect="1"/>
                  </p:cNvSpPr>
                  <p:nvPr/>
                </p:nvSpPr>
                <p:spPr>
                  <a:xfrm>
                    <a:off x="4320" y="2736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92" name="Oval 8291"/>
                  <p:cNvSpPr>
                    <a:spLocks noChangeAspect="1"/>
                  </p:cNvSpPr>
                  <p:nvPr/>
                </p:nvSpPr>
                <p:spPr>
                  <a:xfrm>
                    <a:off x="3289" y="2809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93" name="Oval 8292"/>
                  <p:cNvSpPr>
                    <a:spLocks noChangeAspect="1"/>
                  </p:cNvSpPr>
                  <p:nvPr/>
                </p:nvSpPr>
                <p:spPr>
                  <a:xfrm>
                    <a:off x="3385" y="2905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94" name="Oval 8293"/>
                  <p:cNvSpPr>
                    <a:spLocks noChangeAspect="1"/>
                  </p:cNvSpPr>
                  <p:nvPr/>
                </p:nvSpPr>
                <p:spPr>
                  <a:xfrm>
                    <a:off x="3619" y="2823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95" name="Oval 8294"/>
                  <p:cNvSpPr>
                    <a:spLocks noChangeAspect="1"/>
                  </p:cNvSpPr>
                  <p:nvPr/>
                </p:nvSpPr>
                <p:spPr>
                  <a:xfrm>
                    <a:off x="3961" y="2592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96" name="Oval 8295"/>
                  <p:cNvSpPr>
                    <a:spLocks noChangeAspect="1"/>
                  </p:cNvSpPr>
                  <p:nvPr/>
                </p:nvSpPr>
                <p:spPr>
                  <a:xfrm>
                    <a:off x="4057" y="2688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8297" name="Oval 8296"/>
                  <p:cNvSpPr>
                    <a:spLocks noChangeAspect="1"/>
                  </p:cNvSpPr>
                  <p:nvPr/>
                </p:nvSpPr>
                <p:spPr>
                  <a:xfrm>
                    <a:off x="3168" y="2761"/>
                    <a:ext cx="23" cy="23"/>
                  </a:xfrm>
                  <a:prstGeom prst="ellipse">
                    <a:avLst/>
                  </a:prstGeom>
                  <a:solidFill>
                    <a:schemeClr val="tx1"/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</p:grpSp>
          </p:grpSp>
          <p:sp>
            <p:nvSpPr>
              <p:cNvPr id="8298" name="Freeform 8297"/>
              <p:cNvSpPr>
                <a:spLocks noChangeAspect="1"/>
              </p:cNvSpPr>
              <p:nvPr/>
            </p:nvSpPr>
            <p:spPr>
              <a:xfrm>
                <a:off x="4341" y="2169"/>
                <a:ext cx="247" cy="431"/>
              </a:xfrm>
              <a:custGeom>
                <a:avLst/>
                <a:gdLst/>
                <a:ahLst/>
                <a:cxnLst/>
                <a:pathLst>
                  <a:path w="247" h="431">
                    <a:moveTo>
                      <a:pt x="0" y="0"/>
                    </a:moveTo>
                    <a:lnTo>
                      <a:pt x="24" y="300"/>
                    </a:lnTo>
                    <a:lnTo>
                      <a:pt x="247" y="43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8299" name="Freeform 8298"/>
              <p:cNvSpPr>
                <a:spLocks noChangeAspect="1"/>
              </p:cNvSpPr>
              <p:nvPr/>
            </p:nvSpPr>
            <p:spPr>
              <a:xfrm>
                <a:off x="4134" y="2088"/>
                <a:ext cx="339" cy="198"/>
              </a:xfrm>
              <a:custGeom>
                <a:avLst/>
                <a:gdLst/>
                <a:ahLst/>
                <a:cxnLst/>
                <a:pathLst>
                  <a:path w="339" h="198">
                    <a:moveTo>
                      <a:pt x="0" y="0"/>
                    </a:moveTo>
                    <a:lnTo>
                      <a:pt x="183" y="198"/>
                    </a:lnTo>
                    <a:lnTo>
                      <a:pt x="339" y="9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8300" name="Freeform 8299"/>
              <p:cNvSpPr>
                <a:spLocks noChangeAspect="1"/>
              </p:cNvSpPr>
              <p:nvPr/>
            </p:nvSpPr>
            <p:spPr>
              <a:xfrm>
                <a:off x="4092" y="2091"/>
                <a:ext cx="303" cy="123"/>
              </a:xfrm>
              <a:custGeom>
                <a:avLst/>
                <a:gdLst/>
                <a:ahLst/>
                <a:cxnLst/>
                <a:pathLst>
                  <a:path w="303" h="123">
                    <a:moveTo>
                      <a:pt x="0" y="3"/>
                    </a:moveTo>
                    <a:lnTo>
                      <a:pt x="135" y="123"/>
                    </a:lnTo>
                    <a:lnTo>
                      <a:pt x="303" y="0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8301" name="Group 8300"/>
            <p:cNvGrpSpPr/>
            <p:nvPr/>
          </p:nvGrpSpPr>
          <p:grpSpPr>
            <a:xfrm>
              <a:off x="137" y="2061"/>
              <a:ext cx="2983" cy="1874"/>
              <a:chOff x="137" y="2061"/>
              <a:chExt cx="2983" cy="1874"/>
            </a:xfrm>
          </p:grpSpPr>
          <p:sp>
            <p:nvSpPr>
              <p:cNvPr id="8302" name="Freeform 8301"/>
              <p:cNvSpPr>
                <a:spLocks noChangeAspect="1"/>
              </p:cNvSpPr>
              <p:nvPr/>
            </p:nvSpPr>
            <p:spPr>
              <a:xfrm rot="2084807" flipH="1">
                <a:off x="137" y="2297"/>
                <a:ext cx="412" cy="402"/>
              </a:xfrm>
              <a:custGeom>
                <a:avLst/>
                <a:gdLst/>
                <a:ahLst/>
                <a:cxnLst/>
                <a:pathLst>
                  <a:path w="440" h="421">
                    <a:moveTo>
                      <a:pt x="13" y="114"/>
                    </a:moveTo>
                    <a:cubicBezTo>
                      <a:pt x="105" y="210"/>
                      <a:pt x="0" y="292"/>
                      <a:pt x="10" y="327"/>
                    </a:cubicBezTo>
                    <a:cubicBezTo>
                      <a:pt x="19" y="363"/>
                      <a:pt x="51" y="344"/>
                      <a:pt x="67" y="328"/>
                    </a:cubicBezTo>
                    <a:cubicBezTo>
                      <a:pt x="102" y="291"/>
                      <a:pt x="107" y="254"/>
                      <a:pt x="135" y="266"/>
                    </a:cubicBezTo>
                    <a:cubicBezTo>
                      <a:pt x="163" y="278"/>
                      <a:pt x="213" y="383"/>
                      <a:pt x="237" y="402"/>
                    </a:cubicBezTo>
                    <a:cubicBezTo>
                      <a:pt x="261" y="421"/>
                      <a:pt x="289" y="410"/>
                      <a:pt x="282" y="381"/>
                    </a:cubicBezTo>
                    <a:cubicBezTo>
                      <a:pt x="275" y="352"/>
                      <a:pt x="186" y="230"/>
                      <a:pt x="193" y="230"/>
                    </a:cubicBezTo>
                    <a:cubicBezTo>
                      <a:pt x="200" y="230"/>
                      <a:pt x="299" y="363"/>
                      <a:pt x="327" y="381"/>
                    </a:cubicBezTo>
                    <a:cubicBezTo>
                      <a:pt x="355" y="399"/>
                      <a:pt x="376" y="367"/>
                      <a:pt x="363" y="336"/>
                    </a:cubicBezTo>
                    <a:cubicBezTo>
                      <a:pt x="350" y="305"/>
                      <a:pt x="252" y="199"/>
                      <a:pt x="252" y="193"/>
                    </a:cubicBezTo>
                    <a:cubicBezTo>
                      <a:pt x="252" y="187"/>
                      <a:pt x="340" y="286"/>
                      <a:pt x="363" y="297"/>
                    </a:cubicBezTo>
                    <a:cubicBezTo>
                      <a:pt x="386" y="308"/>
                      <a:pt x="404" y="286"/>
                      <a:pt x="390" y="258"/>
                    </a:cubicBezTo>
                    <a:cubicBezTo>
                      <a:pt x="376" y="230"/>
                      <a:pt x="278" y="151"/>
                      <a:pt x="281" y="131"/>
                    </a:cubicBezTo>
                    <a:cubicBezTo>
                      <a:pt x="284" y="111"/>
                      <a:pt x="388" y="143"/>
                      <a:pt x="408" y="138"/>
                    </a:cubicBezTo>
                    <a:cubicBezTo>
                      <a:pt x="428" y="133"/>
                      <a:pt x="440" y="122"/>
                      <a:pt x="402" y="99"/>
                    </a:cubicBezTo>
                    <a:cubicBezTo>
                      <a:pt x="364" y="76"/>
                      <a:pt x="210" y="87"/>
                      <a:pt x="181" y="0"/>
                    </a:cubicBezTo>
                    <a:cubicBezTo>
                      <a:pt x="81" y="64"/>
                      <a:pt x="94" y="55"/>
                      <a:pt x="13" y="114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CC">
                      <a:alpha val="100000"/>
                    </a:srgbClr>
                  </a:gs>
                  <a:gs pos="50000">
                    <a:srgbClr val="FFCC99">
                      <a:alpha val="100000"/>
                    </a:srgbClr>
                  </a:gs>
                  <a:gs pos="100000">
                    <a:srgbClr val="FFFFCC">
                      <a:alpha val="100000"/>
                    </a:srgbClr>
                  </a:gs>
                </a:gsLst>
                <a:lin ang="27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8303" name="Freeform 8302"/>
              <p:cNvSpPr>
                <a:spLocks noChangeAspect="1"/>
              </p:cNvSpPr>
              <p:nvPr/>
            </p:nvSpPr>
            <p:spPr>
              <a:xfrm rot="-605192">
                <a:off x="2700" y="2765"/>
                <a:ext cx="420" cy="402"/>
              </a:xfrm>
              <a:custGeom>
                <a:avLst/>
                <a:gdLst/>
                <a:ahLst/>
                <a:cxnLst/>
                <a:pathLst>
                  <a:path w="440" h="421">
                    <a:moveTo>
                      <a:pt x="13" y="114"/>
                    </a:moveTo>
                    <a:cubicBezTo>
                      <a:pt x="105" y="210"/>
                      <a:pt x="0" y="292"/>
                      <a:pt x="10" y="327"/>
                    </a:cubicBezTo>
                    <a:cubicBezTo>
                      <a:pt x="19" y="363"/>
                      <a:pt x="51" y="344"/>
                      <a:pt x="67" y="328"/>
                    </a:cubicBezTo>
                    <a:cubicBezTo>
                      <a:pt x="102" y="291"/>
                      <a:pt x="107" y="254"/>
                      <a:pt x="135" y="266"/>
                    </a:cubicBezTo>
                    <a:cubicBezTo>
                      <a:pt x="163" y="278"/>
                      <a:pt x="213" y="383"/>
                      <a:pt x="237" y="402"/>
                    </a:cubicBezTo>
                    <a:cubicBezTo>
                      <a:pt x="261" y="421"/>
                      <a:pt x="289" y="410"/>
                      <a:pt x="282" y="381"/>
                    </a:cubicBezTo>
                    <a:cubicBezTo>
                      <a:pt x="275" y="352"/>
                      <a:pt x="186" y="230"/>
                      <a:pt x="193" y="230"/>
                    </a:cubicBezTo>
                    <a:cubicBezTo>
                      <a:pt x="200" y="230"/>
                      <a:pt x="299" y="363"/>
                      <a:pt x="327" y="381"/>
                    </a:cubicBezTo>
                    <a:cubicBezTo>
                      <a:pt x="355" y="399"/>
                      <a:pt x="376" y="367"/>
                      <a:pt x="363" y="336"/>
                    </a:cubicBezTo>
                    <a:cubicBezTo>
                      <a:pt x="350" y="305"/>
                      <a:pt x="252" y="199"/>
                      <a:pt x="252" y="193"/>
                    </a:cubicBezTo>
                    <a:cubicBezTo>
                      <a:pt x="252" y="187"/>
                      <a:pt x="340" y="286"/>
                      <a:pt x="363" y="297"/>
                    </a:cubicBezTo>
                    <a:cubicBezTo>
                      <a:pt x="386" y="308"/>
                      <a:pt x="404" y="286"/>
                      <a:pt x="390" y="258"/>
                    </a:cubicBezTo>
                    <a:cubicBezTo>
                      <a:pt x="376" y="230"/>
                      <a:pt x="278" y="151"/>
                      <a:pt x="281" y="131"/>
                    </a:cubicBezTo>
                    <a:cubicBezTo>
                      <a:pt x="284" y="111"/>
                      <a:pt x="388" y="143"/>
                      <a:pt x="408" y="138"/>
                    </a:cubicBezTo>
                    <a:cubicBezTo>
                      <a:pt x="428" y="133"/>
                      <a:pt x="440" y="122"/>
                      <a:pt x="402" y="99"/>
                    </a:cubicBezTo>
                    <a:cubicBezTo>
                      <a:pt x="364" y="76"/>
                      <a:pt x="210" y="87"/>
                      <a:pt x="181" y="0"/>
                    </a:cubicBezTo>
                    <a:cubicBezTo>
                      <a:pt x="81" y="64"/>
                      <a:pt x="94" y="55"/>
                      <a:pt x="13" y="114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CC">
                      <a:alpha val="100000"/>
                    </a:srgbClr>
                  </a:gs>
                  <a:gs pos="50000">
                    <a:srgbClr val="FFCC99">
                      <a:alpha val="100000"/>
                    </a:srgbClr>
                  </a:gs>
                  <a:gs pos="100000">
                    <a:srgbClr val="FFFFCC">
                      <a:alpha val="100000"/>
                    </a:srgbClr>
                  </a:gs>
                </a:gsLst>
                <a:lin ang="27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8304" name="Freeform 8303"/>
              <p:cNvSpPr>
                <a:spLocks noChangeAspect="1"/>
              </p:cNvSpPr>
              <p:nvPr/>
            </p:nvSpPr>
            <p:spPr>
              <a:xfrm rot="1818861" flipH="1">
                <a:off x="2563" y="2633"/>
                <a:ext cx="320" cy="305"/>
              </a:xfrm>
              <a:custGeom>
                <a:avLst/>
                <a:gdLst/>
                <a:ahLst/>
                <a:cxnLst/>
                <a:pathLst>
                  <a:path w="304" h="320">
                    <a:moveTo>
                      <a:pt x="208" y="32"/>
                    </a:moveTo>
                    <a:cubicBezTo>
                      <a:pt x="160" y="0"/>
                      <a:pt x="32" y="32"/>
                      <a:pt x="16" y="80"/>
                    </a:cubicBezTo>
                    <a:cubicBezTo>
                      <a:pt x="0" y="128"/>
                      <a:pt x="64" y="288"/>
                      <a:pt x="112" y="320"/>
                    </a:cubicBezTo>
                    <a:lnTo>
                      <a:pt x="304" y="272"/>
                    </a:lnTo>
                    <a:lnTo>
                      <a:pt x="208" y="32"/>
                    </a:lnTo>
                    <a:close/>
                  </a:path>
                </a:pathLst>
              </a:custGeom>
              <a:solidFill>
                <a:srgbClr val="FF9900">
                  <a:alpha val="100000"/>
                </a:srgbClr>
              </a:soli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8305" name="Freeform 8304"/>
              <p:cNvSpPr>
                <a:spLocks noChangeAspect="1"/>
              </p:cNvSpPr>
              <p:nvPr/>
            </p:nvSpPr>
            <p:spPr>
              <a:xfrm>
                <a:off x="442" y="2251"/>
                <a:ext cx="290" cy="306"/>
              </a:xfrm>
              <a:custGeom>
                <a:avLst/>
                <a:gdLst/>
                <a:ahLst/>
                <a:cxnLst/>
                <a:pathLst>
                  <a:path w="304" h="320">
                    <a:moveTo>
                      <a:pt x="208" y="32"/>
                    </a:moveTo>
                    <a:cubicBezTo>
                      <a:pt x="160" y="0"/>
                      <a:pt x="32" y="32"/>
                      <a:pt x="16" y="80"/>
                    </a:cubicBezTo>
                    <a:cubicBezTo>
                      <a:pt x="0" y="128"/>
                      <a:pt x="64" y="288"/>
                      <a:pt x="112" y="320"/>
                    </a:cubicBezTo>
                    <a:lnTo>
                      <a:pt x="304" y="272"/>
                    </a:lnTo>
                    <a:lnTo>
                      <a:pt x="208" y="32"/>
                    </a:lnTo>
                    <a:close/>
                  </a:path>
                </a:pathLst>
              </a:custGeom>
              <a:solidFill>
                <a:srgbClr val="FF9900">
                  <a:alpha val="100000"/>
                </a:srgbClr>
              </a:soli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8306" name="Freeform 8305"/>
              <p:cNvSpPr>
                <a:spLocks noChangeAspect="1"/>
              </p:cNvSpPr>
              <p:nvPr/>
            </p:nvSpPr>
            <p:spPr>
              <a:xfrm rot="298185">
                <a:off x="490" y="2061"/>
                <a:ext cx="1133" cy="616"/>
              </a:xfrm>
              <a:custGeom>
                <a:avLst/>
                <a:gdLst/>
                <a:ahLst/>
                <a:cxnLst/>
                <a:pathLst>
                  <a:path w="1188" h="646">
                    <a:moveTo>
                      <a:pt x="1166" y="56"/>
                    </a:moveTo>
                    <a:cubicBezTo>
                      <a:pt x="1102" y="8"/>
                      <a:pt x="766" y="0"/>
                      <a:pt x="590" y="8"/>
                    </a:cubicBezTo>
                    <a:cubicBezTo>
                      <a:pt x="414" y="16"/>
                      <a:pt x="207" y="70"/>
                      <a:pt x="110" y="104"/>
                    </a:cubicBezTo>
                    <a:cubicBezTo>
                      <a:pt x="13" y="138"/>
                      <a:pt x="0" y="164"/>
                      <a:pt x="8" y="212"/>
                    </a:cubicBezTo>
                    <a:cubicBezTo>
                      <a:pt x="16" y="260"/>
                      <a:pt x="107" y="320"/>
                      <a:pt x="158" y="392"/>
                    </a:cubicBezTo>
                    <a:cubicBezTo>
                      <a:pt x="209" y="464"/>
                      <a:pt x="166" y="646"/>
                      <a:pt x="314" y="644"/>
                    </a:cubicBezTo>
                    <a:cubicBezTo>
                      <a:pt x="462" y="642"/>
                      <a:pt x="904" y="478"/>
                      <a:pt x="1046" y="380"/>
                    </a:cubicBezTo>
                    <a:cubicBezTo>
                      <a:pt x="1188" y="282"/>
                      <a:pt x="1141" y="124"/>
                      <a:pt x="1166" y="56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00">
                      <a:alpha val="100000"/>
                    </a:srgbClr>
                  </a:gs>
                  <a:gs pos="100000">
                    <a:srgbClr val="FF9900">
                      <a:alpha val="100000"/>
                    </a:srgbClr>
                  </a:gs>
                </a:gsLst>
                <a:lin ang="27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8307" name="Freeform 8306"/>
              <p:cNvSpPr>
                <a:spLocks noChangeAspect="1"/>
              </p:cNvSpPr>
              <p:nvPr/>
            </p:nvSpPr>
            <p:spPr>
              <a:xfrm>
                <a:off x="1464" y="2160"/>
                <a:ext cx="596" cy="412"/>
              </a:xfrm>
              <a:custGeom>
                <a:avLst/>
                <a:gdLst/>
                <a:ahLst/>
                <a:cxnLst/>
                <a:pathLst>
                  <a:path w="624" h="432">
                    <a:moveTo>
                      <a:pt x="144" y="0"/>
                    </a:moveTo>
                    <a:cubicBezTo>
                      <a:pt x="336" y="54"/>
                      <a:pt x="318" y="24"/>
                      <a:pt x="480" y="0"/>
                    </a:cubicBezTo>
                    <a:lnTo>
                      <a:pt x="624" y="384"/>
                    </a:lnTo>
                    <a:lnTo>
                      <a:pt x="0" y="432"/>
                    </a:lnTo>
                    <a:lnTo>
                      <a:pt x="14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9900">
                      <a:alpha val="100000"/>
                    </a:srgbClr>
                  </a:gs>
                  <a:gs pos="50000">
                    <a:srgbClr val="FFFF00">
                      <a:alpha val="100000"/>
                    </a:srgbClr>
                  </a:gs>
                  <a:gs pos="100000">
                    <a:srgbClr val="FF9900">
                      <a:alpha val="100000"/>
                    </a:srgbClr>
                  </a:gs>
                </a:gsLst>
                <a:lin ang="0" scaled="1"/>
                <a:tileRect/>
              </a:gra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8308" name="Freeform 8307"/>
              <p:cNvSpPr>
                <a:spLocks noChangeAspect="1"/>
              </p:cNvSpPr>
              <p:nvPr/>
            </p:nvSpPr>
            <p:spPr>
              <a:xfrm>
                <a:off x="1920" y="2163"/>
                <a:ext cx="1110" cy="750"/>
              </a:xfrm>
              <a:custGeom>
                <a:avLst/>
                <a:gdLst/>
                <a:ahLst/>
                <a:cxnLst/>
                <a:pathLst>
                  <a:path w="1164" h="787">
                    <a:moveTo>
                      <a:pt x="0" y="13"/>
                    </a:moveTo>
                    <a:cubicBezTo>
                      <a:pt x="63" y="0"/>
                      <a:pt x="262" y="56"/>
                      <a:pt x="439" y="123"/>
                    </a:cubicBezTo>
                    <a:cubicBezTo>
                      <a:pt x="616" y="190"/>
                      <a:pt x="960" y="346"/>
                      <a:pt x="1062" y="414"/>
                    </a:cubicBezTo>
                    <a:cubicBezTo>
                      <a:pt x="1164" y="482"/>
                      <a:pt x="1076" y="528"/>
                      <a:pt x="1052" y="531"/>
                    </a:cubicBezTo>
                    <a:cubicBezTo>
                      <a:pt x="1028" y="534"/>
                      <a:pt x="907" y="552"/>
                      <a:pt x="827" y="588"/>
                    </a:cubicBezTo>
                    <a:cubicBezTo>
                      <a:pt x="747" y="624"/>
                      <a:pt x="665" y="787"/>
                      <a:pt x="570" y="748"/>
                    </a:cubicBezTo>
                    <a:cubicBezTo>
                      <a:pt x="475" y="709"/>
                      <a:pt x="346" y="439"/>
                      <a:pt x="259" y="356"/>
                    </a:cubicBezTo>
                    <a:cubicBezTo>
                      <a:pt x="171" y="274"/>
                      <a:pt x="89" y="310"/>
                      <a:pt x="46" y="253"/>
                    </a:cubicBezTo>
                    <a:cubicBezTo>
                      <a:pt x="56" y="169"/>
                      <a:pt x="10" y="63"/>
                      <a:pt x="0" y="13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9900">
                      <a:alpha val="100000"/>
                    </a:srgbClr>
                  </a:gs>
                  <a:gs pos="100000">
                    <a:srgbClr val="FFFF00">
                      <a:alpha val="100000"/>
                    </a:srgbClr>
                  </a:gs>
                </a:gsLst>
                <a:lin ang="27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8309" name="Freeform 8308"/>
              <p:cNvSpPr>
                <a:spLocks noChangeAspect="1"/>
              </p:cNvSpPr>
              <p:nvPr/>
            </p:nvSpPr>
            <p:spPr>
              <a:xfrm rot="-14149352" flipH="1">
                <a:off x="1928" y="3202"/>
                <a:ext cx="382" cy="585"/>
              </a:xfrm>
              <a:custGeom>
                <a:avLst/>
                <a:gdLst/>
                <a:ahLst/>
                <a:cxnLst/>
                <a:pathLst>
                  <a:path w="423" h="614">
                    <a:moveTo>
                      <a:pt x="261" y="614"/>
                    </a:moveTo>
                    <a:cubicBezTo>
                      <a:pt x="198" y="540"/>
                      <a:pt x="69" y="401"/>
                      <a:pt x="0" y="98"/>
                    </a:cubicBezTo>
                    <a:lnTo>
                      <a:pt x="161" y="0"/>
                    </a:lnTo>
                    <a:cubicBezTo>
                      <a:pt x="240" y="275"/>
                      <a:pt x="406" y="441"/>
                      <a:pt x="423" y="543"/>
                    </a:cubicBezTo>
                    <a:lnTo>
                      <a:pt x="261" y="614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CC">
                      <a:alpha val="100000"/>
                    </a:srgbClr>
                  </a:gs>
                  <a:gs pos="50000">
                    <a:srgbClr val="FFCC99">
                      <a:alpha val="100000"/>
                    </a:srgbClr>
                  </a:gs>
                  <a:gs pos="100000">
                    <a:srgbClr val="FFFFCC">
                      <a:alpha val="100000"/>
                    </a:srgbClr>
                  </a:gs>
                </a:gsLst>
                <a:lin ang="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8310" name="Freeform 8309"/>
              <p:cNvSpPr>
                <a:spLocks noChangeAspect="1"/>
              </p:cNvSpPr>
              <p:nvPr/>
            </p:nvSpPr>
            <p:spPr>
              <a:xfrm>
                <a:off x="1459" y="3213"/>
                <a:ext cx="280" cy="549"/>
              </a:xfrm>
              <a:custGeom>
                <a:avLst/>
                <a:gdLst/>
                <a:ahLst/>
                <a:cxnLst/>
                <a:pathLst>
                  <a:path w="294" h="576">
                    <a:moveTo>
                      <a:pt x="54" y="0"/>
                    </a:moveTo>
                    <a:cubicBezTo>
                      <a:pt x="38" y="96"/>
                      <a:pt x="0" y="282"/>
                      <a:pt x="102" y="576"/>
                    </a:cubicBezTo>
                    <a:lnTo>
                      <a:pt x="294" y="576"/>
                    </a:lnTo>
                    <a:cubicBezTo>
                      <a:pt x="216" y="300"/>
                      <a:pt x="238" y="96"/>
                      <a:pt x="198" y="0"/>
                    </a:cubicBezTo>
                    <a:lnTo>
                      <a:pt x="5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CC">
                      <a:alpha val="100000"/>
                    </a:srgbClr>
                  </a:gs>
                  <a:gs pos="50000">
                    <a:srgbClr val="FFCC99">
                      <a:alpha val="100000"/>
                    </a:srgbClr>
                  </a:gs>
                  <a:gs pos="100000">
                    <a:srgbClr val="FFFFCC">
                      <a:alpha val="100000"/>
                    </a:srgbClr>
                  </a:gs>
                </a:gsLst>
                <a:lin ang="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8311" name="Freeform 8310"/>
              <p:cNvSpPr>
                <a:spLocks noChangeAspect="1"/>
              </p:cNvSpPr>
              <p:nvPr/>
            </p:nvSpPr>
            <p:spPr>
              <a:xfrm>
                <a:off x="1236" y="2770"/>
                <a:ext cx="595" cy="671"/>
              </a:xfrm>
              <a:custGeom>
                <a:avLst/>
                <a:gdLst/>
                <a:ahLst/>
                <a:cxnLst/>
                <a:pathLst>
                  <a:path w="624" h="704">
                    <a:moveTo>
                      <a:pt x="144" y="120"/>
                    </a:moveTo>
                    <a:cubicBezTo>
                      <a:pt x="48" y="240"/>
                      <a:pt x="0" y="288"/>
                      <a:pt x="42" y="438"/>
                    </a:cubicBezTo>
                    <a:cubicBezTo>
                      <a:pt x="84" y="588"/>
                      <a:pt x="175" y="565"/>
                      <a:pt x="192" y="600"/>
                    </a:cubicBezTo>
                    <a:cubicBezTo>
                      <a:pt x="209" y="635"/>
                      <a:pt x="136" y="640"/>
                      <a:pt x="144" y="648"/>
                    </a:cubicBezTo>
                    <a:cubicBezTo>
                      <a:pt x="152" y="656"/>
                      <a:pt x="216" y="640"/>
                      <a:pt x="240" y="648"/>
                    </a:cubicBezTo>
                    <a:cubicBezTo>
                      <a:pt x="264" y="656"/>
                      <a:pt x="272" y="696"/>
                      <a:pt x="288" y="696"/>
                    </a:cubicBezTo>
                    <a:cubicBezTo>
                      <a:pt x="304" y="696"/>
                      <a:pt x="320" y="648"/>
                      <a:pt x="336" y="648"/>
                    </a:cubicBezTo>
                    <a:cubicBezTo>
                      <a:pt x="352" y="648"/>
                      <a:pt x="368" y="696"/>
                      <a:pt x="384" y="696"/>
                    </a:cubicBezTo>
                    <a:cubicBezTo>
                      <a:pt x="400" y="696"/>
                      <a:pt x="424" y="648"/>
                      <a:pt x="432" y="648"/>
                    </a:cubicBezTo>
                    <a:cubicBezTo>
                      <a:pt x="440" y="648"/>
                      <a:pt x="424" y="696"/>
                      <a:pt x="432" y="696"/>
                    </a:cubicBezTo>
                    <a:cubicBezTo>
                      <a:pt x="440" y="696"/>
                      <a:pt x="464" y="648"/>
                      <a:pt x="480" y="648"/>
                    </a:cubicBezTo>
                    <a:cubicBezTo>
                      <a:pt x="496" y="648"/>
                      <a:pt x="528" y="704"/>
                      <a:pt x="528" y="696"/>
                    </a:cubicBezTo>
                    <a:cubicBezTo>
                      <a:pt x="528" y="688"/>
                      <a:pt x="470" y="645"/>
                      <a:pt x="480" y="600"/>
                    </a:cubicBezTo>
                    <a:cubicBezTo>
                      <a:pt x="490" y="555"/>
                      <a:pt x="552" y="576"/>
                      <a:pt x="588" y="426"/>
                    </a:cubicBezTo>
                    <a:cubicBezTo>
                      <a:pt x="624" y="276"/>
                      <a:pt x="564" y="234"/>
                      <a:pt x="480" y="120"/>
                    </a:cubicBezTo>
                    <a:cubicBezTo>
                      <a:pt x="396" y="6"/>
                      <a:pt x="240" y="0"/>
                      <a:pt x="144" y="120"/>
                    </a:cubicBezTo>
                    <a:close/>
                  </a:path>
                </a:pathLst>
              </a:custGeom>
              <a:pattFill prst="solidDmnd">
                <a:fgClr>
                  <a:srgbClr val="FF0000">
                    <a:alpha val="100000"/>
                  </a:srgbClr>
                </a:fgClr>
                <a:bgClr>
                  <a:srgbClr val="FFFF66">
                    <a:alpha val="100000"/>
                  </a:srgbClr>
                </a:bgClr>
              </a:patt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8312" name="Freeform 8311"/>
              <p:cNvSpPr>
                <a:spLocks noChangeAspect="1"/>
              </p:cNvSpPr>
              <p:nvPr/>
            </p:nvSpPr>
            <p:spPr>
              <a:xfrm rot="-816185">
                <a:off x="1693" y="2846"/>
                <a:ext cx="595" cy="672"/>
              </a:xfrm>
              <a:custGeom>
                <a:avLst/>
                <a:gdLst/>
                <a:ahLst/>
                <a:cxnLst/>
                <a:pathLst>
                  <a:path w="624" h="704">
                    <a:moveTo>
                      <a:pt x="144" y="120"/>
                    </a:moveTo>
                    <a:cubicBezTo>
                      <a:pt x="48" y="240"/>
                      <a:pt x="0" y="288"/>
                      <a:pt x="42" y="438"/>
                    </a:cubicBezTo>
                    <a:cubicBezTo>
                      <a:pt x="84" y="588"/>
                      <a:pt x="175" y="565"/>
                      <a:pt x="192" y="600"/>
                    </a:cubicBezTo>
                    <a:cubicBezTo>
                      <a:pt x="209" y="635"/>
                      <a:pt x="136" y="640"/>
                      <a:pt x="144" y="648"/>
                    </a:cubicBezTo>
                    <a:cubicBezTo>
                      <a:pt x="152" y="656"/>
                      <a:pt x="216" y="640"/>
                      <a:pt x="240" y="648"/>
                    </a:cubicBezTo>
                    <a:cubicBezTo>
                      <a:pt x="264" y="656"/>
                      <a:pt x="272" y="696"/>
                      <a:pt x="288" y="696"/>
                    </a:cubicBezTo>
                    <a:cubicBezTo>
                      <a:pt x="304" y="696"/>
                      <a:pt x="320" y="648"/>
                      <a:pt x="336" y="648"/>
                    </a:cubicBezTo>
                    <a:cubicBezTo>
                      <a:pt x="352" y="648"/>
                      <a:pt x="368" y="696"/>
                      <a:pt x="384" y="696"/>
                    </a:cubicBezTo>
                    <a:cubicBezTo>
                      <a:pt x="400" y="696"/>
                      <a:pt x="424" y="648"/>
                      <a:pt x="432" y="648"/>
                    </a:cubicBezTo>
                    <a:cubicBezTo>
                      <a:pt x="440" y="648"/>
                      <a:pt x="424" y="696"/>
                      <a:pt x="432" y="696"/>
                    </a:cubicBezTo>
                    <a:cubicBezTo>
                      <a:pt x="440" y="696"/>
                      <a:pt x="464" y="648"/>
                      <a:pt x="480" y="648"/>
                    </a:cubicBezTo>
                    <a:cubicBezTo>
                      <a:pt x="496" y="648"/>
                      <a:pt x="528" y="704"/>
                      <a:pt x="528" y="696"/>
                    </a:cubicBezTo>
                    <a:cubicBezTo>
                      <a:pt x="528" y="688"/>
                      <a:pt x="470" y="645"/>
                      <a:pt x="480" y="600"/>
                    </a:cubicBezTo>
                    <a:cubicBezTo>
                      <a:pt x="490" y="555"/>
                      <a:pt x="552" y="576"/>
                      <a:pt x="588" y="426"/>
                    </a:cubicBezTo>
                    <a:cubicBezTo>
                      <a:pt x="624" y="276"/>
                      <a:pt x="564" y="234"/>
                      <a:pt x="480" y="120"/>
                    </a:cubicBezTo>
                    <a:cubicBezTo>
                      <a:pt x="396" y="6"/>
                      <a:pt x="240" y="0"/>
                      <a:pt x="144" y="120"/>
                    </a:cubicBezTo>
                    <a:close/>
                  </a:path>
                </a:pathLst>
              </a:custGeom>
              <a:pattFill prst="solidDmnd">
                <a:fgClr>
                  <a:srgbClr val="FF0000">
                    <a:alpha val="100000"/>
                  </a:srgbClr>
                </a:fgClr>
                <a:bgClr>
                  <a:srgbClr val="FFFF66">
                    <a:alpha val="100000"/>
                  </a:srgbClr>
                </a:bgClr>
              </a:patt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grpSp>
            <p:nvGrpSpPr>
              <p:cNvPr id="8313" name="Group 8312"/>
              <p:cNvGrpSpPr>
                <a:grpSpLocks noChangeAspect="1"/>
              </p:cNvGrpSpPr>
              <p:nvPr/>
            </p:nvGrpSpPr>
            <p:grpSpPr>
              <a:xfrm>
                <a:off x="1327" y="3631"/>
                <a:ext cx="494" cy="177"/>
                <a:chOff x="816" y="3696"/>
                <a:chExt cx="672" cy="240"/>
              </a:xfrm>
            </p:grpSpPr>
            <p:sp>
              <p:nvSpPr>
                <p:cNvPr id="8314" name="Oval 8313"/>
                <p:cNvSpPr>
                  <a:spLocks noChangeAspect="1"/>
                </p:cNvSpPr>
                <p:nvPr/>
              </p:nvSpPr>
              <p:spPr>
                <a:xfrm rot="790353">
                  <a:off x="816" y="3696"/>
                  <a:ext cx="288" cy="19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990000"/>
                    </a:gs>
                    <a:gs pos="50000">
                      <a:srgbClr val="FF0000"/>
                    </a:gs>
                    <a:gs pos="100000">
                      <a:srgbClr val="990000"/>
                    </a:gs>
                  </a:gsLst>
                  <a:lin ang="18900000" scaled="1"/>
                  <a:tileRect/>
                </a:gradFill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8315" name="Oval 8314"/>
                <p:cNvSpPr>
                  <a:spLocks noChangeAspect="1"/>
                </p:cNvSpPr>
                <p:nvPr/>
              </p:nvSpPr>
              <p:spPr>
                <a:xfrm>
                  <a:off x="1200" y="3744"/>
                  <a:ext cx="288" cy="19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990000"/>
                    </a:gs>
                    <a:gs pos="50000">
                      <a:srgbClr val="FF0000"/>
                    </a:gs>
                    <a:gs pos="100000">
                      <a:srgbClr val="990000"/>
                    </a:gs>
                  </a:gsLst>
                  <a:lin ang="18900000" scaled="1"/>
                  <a:tileRect/>
                </a:gradFill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8316" name="Oval 8315"/>
                <p:cNvSpPr>
                  <a:spLocks noChangeAspect="1"/>
                </p:cNvSpPr>
                <p:nvPr/>
              </p:nvSpPr>
              <p:spPr>
                <a:xfrm>
                  <a:off x="1056" y="3744"/>
                  <a:ext cx="192" cy="19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0000">
                        <a:gamma/>
                        <a:shade val="46275"/>
                        <a:invGamma/>
                      </a:srgbClr>
                    </a:gs>
                    <a:gs pos="50000">
                      <a:srgbClr val="FF0000"/>
                    </a:gs>
                    <a:gs pos="100000">
                      <a:srgbClr val="FF00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  <a:tileRect/>
                </a:gradFill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grpSp>
            <p:nvGrpSpPr>
              <p:cNvPr id="8317" name="Group 8316"/>
              <p:cNvGrpSpPr>
                <a:grpSpLocks noChangeAspect="1"/>
              </p:cNvGrpSpPr>
              <p:nvPr/>
            </p:nvGrpSpPr>
            <p:grpSpPr>
              <a:xfrm rot="-2999901">
                <a:off x="2038" y="3600"/>
                <a:ext cx="494" cy="176"/>
                <a:chOff x="816" y="3696"/>
                <a:chExt cx="672" cy="240"/>
              </a:xfrm>
            </p:grpSpPr>
            <p:sp>
              <p:nvSpPr>
                <p:cNvPr id="8318" name="Oval 8317"/>
                <p:cNvSpPr>
                  <a:spLocks noChangeAspect="1"/>
                </p:cNvSpPr>
                <p:nvPr/>
              </p:nvSpPr>
              <p:spPr>
                <a:xfrm rot="790353">
                  <a:off x="816" y="3696"/>
                  <a:ext cx="288" cy="19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990000"/>
                    </a:gs>
                    <a:gs pos="50000">
                      <a:srgbClr val="FF0000"/>
                    </a:gs>
                    <a:gs pos="100000">
                      <a:srgbClr val="990000"/>
                    </a:gs>
                  </a:gsLst>
                  <a:lin ang="18900000" scaled="1"/>
                  <a:tileRect/>
                </a:gradFill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8319" name="Oval 8318"/>
                <p:cNvSpPr>
                  <a:spLocks noChangeAspect="1"/>
                </p:cNvSpPr>
                <p:nvPr/>
              </p:nvSpPr>
              <p:spPr>
                <a:xfrm>
                  <a:off x="1200" y="3744"/>
                  <a:ext cx="288" cy="19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990000"/>
                    </a:gs>
                    <a:gs pos="50000">
                      <a:srgbClr val="FF0000"/>
                    </a:gs>
                    <a:gs pos="100000">
                      <a:srgbClr val="990000"/>
                    </a:gs>
                  </a:gsLst>
                  <a:lin ang="18900000" scaled="1"/>
                  <a:tileRect/>
                </a:gradFill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8320" name="Oval 8319"/>
                <p:cNvSpPr>
                  <a:spLocks noChangeAspect="1"/>
                </p:cNvSpPr>
                <p:nvPr/>
              </p:nvSpPr>
              <p:spPr>
                <a:xfrm>
                  <a:off x="1056" y="3744"/>
                  <a:ext cx="192" cy="19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0000">
                        <a:gamma/>
                        <a:shade val="46275"/>
                        <a:invGamma/>
                      </a:srgbClr>
                    </a:gs>
                    <a:gs pos="50000">
                      <a:srgbClr val="FF0000"/>
                    </a:gs>
                    <a:gs pos="100000">
                      <a:srgbClr val="FF00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  <a:tileRect/>
                </a:gradFill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sp>
            <p:nvSpPr>
              <p:cNvPr id="8321" name="Freeform 8320"/>
              <p:cNvSpPr>
                <a:spLocks noChangeAspect="1"/>
              </p:cNvSpPr>
              <p:nvPr/>
            </p:nvSpPr>
            <p:spPr>
              <a:xfrm rot="6862018">
                <a:off x="1393" y="2218"/>
                <a:ext cx="313" cy="104"/>
              </a:xfrm>
              <a:custGeom>
                <a:avLst/>
                <a:gdLst/>
                <a:ahLst/>
                <a:cxnLst/>
                <a:pathLst>
                  <a:path w="496" h="165">
                    <a:moveTo>
                      <a:pt x="392" y="0"/>
                    </a:moveTo>
                    <a:cubicBezTo>
                      <a:pt x="496" y="64"/>
                      <a:pt x="472" y="124"/>
                      <a:pt x="432" y="132"/>
                    </a:cubicBezTo>
                    <a:cubicBezTo>
                      <a:pt x="392" y="140"/>
                      <a:pt x="394" y="89"/>
                      <a:pt x="377" y="94"/>
                    </a:cubicBezTo>
                    <a:cubicBezTo>
                      <a:pt x="385" y="158"/>
                      <a:pt x="345" y="163"/>
                      <a:pt x="331" y="163"/>
                    </a:cubicBezTo>
                    <a:cubicBezTo>
                      <a:pt x="317" y="163"/>
                      <a:pt x="295" y="153"/>
                      <a:pt x="293" y="94"/>
                    </a:cubicBezTo>
                    <a:cubicBezTo>
                      <a:pt x="290" y="155"/>
                      <a:pt x="255" y="164"/>
                      <a:pt x="239" y="165"/>
                    </a:cubicBezTo>
                    <a:cubicBezTo>
                      <a:pt x="224" y="165"/>
                      <a:pt x="203" y="155"/>
                      <a:pt x="203" y="91"/>
                    </a:cubicBezTo>
                    <a:cubicBezTo>
                      <a:pt x="203" y="153"/>
                      <a:pt x="167" y="162"/>
                      <a:pt x="152" y="160"/>
                    </a:cubicBezTo>
                    <a:cubicBezTo>
                      <a:pt x="137" y="160"/>
                      <a:pt x="120" y="144"/>
                      <a:pt x="113" y="89"/>
                    </a:cubicBezTo>
                    <a:cubicBezTo>
                      <a:pt x="111" y="150"/>
                      <a:pt x="64" y="164"/>
                      <a:pt x="32" y="140"/>
                    </a:cubicBezTo>
                    <a:cubicBezTo>
                      <a:pt x="0" y="116"/>
                      <a:pt x="12" y="40"/>
                      <a:pt x="80" y="4"/>
                    </a:cubicBezTo>
                    <a:cubicBezTo>
                      <a:pt x="240" y="44"/>
                      <a:pt x="268" y="28"/>
                      <a:pt x="392" y="0"/>
                    </a:cubicBezTo>
                    <a:close/>
                  </a:path>
                </a:pathLst>
              </a:custGeom>
              <a:pattFill prst="solidDmnd">
                <a:fgClr>
                  <a:srgbClr val="FF0000">
                    <a:alpha val="100000"/>
                  </a:srgbClr>
                </a:fgClr>
                <a:bgClr>
                  <a:srgbClr val="FFFF66">
                    <a:alpha val="100000"/>
                  </a:srgbClr>
                </a:bgClr>
              </a:patt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8322" name="Freeform 8321"/>
              <p:cNvSpPr>
                <a:spLocks noChangeAspect="1"/>
              </p:cNvSpPr>
              <p:nvPr/>
            </p:nvSpPr>
            <p:spPr>
              <a:xfrm rot="-28001667" flipH="1">
                <a:off x="1802" y="2215"/>
                <a:ext cx="313" cy="110"/>
              </a:xfrm>
              <a:custGeom>
                <a:avLst/>
                <a:gdLst/>
                <a:ahLst/>
                <a:cxnLst/>
                <a:pathLst>
                  <a:path w="496" h="165">
                    <a:moveTo>
                      <a:pt x="392" y="0"/>
                    </a:moveTo>
                    <a:cubicBezTo>
                      <a:pt x="496" y="64"/>
                      <a:pt x="472" y="124"/>
                      <a:pt x="432" y="132"/>
                    </a:cubicBezTo>
                    <a:cubicBezTo>
                      <a:pt x="392" y="140"/>
                      <a:pt x="394" y="89"/>
                      <a:pt x="377" y="94"/>
                    </a:cubicBezTo>
                    <a:cubicBezTo>
                      <a:pt x="385" y="158"/>
                      <a:pt x="345" y="163"/>
                      <a:pt x="331" y="163"/>
                    </a:cubicBezTo>
                    <a:cubicBezTo>
                      <a:pt x="317" y="163"/>
                      <a:pt x="295" y="153"/>
                      <a:pt x="293" y="94"/>
                    </a:cubicBezTo>
                    <a:cubicBezTo>
                      <a:pt x="290" y="155"/>
                      <a:pt x="255" y="164"/>
                      <a:pt x="239" y="165"/>
                    </a:cubicBezTo>
                    <a:cubicBezTo>
                      <a:pt x="224" y="165"/>
                      <a:pt x="203" y="155"/>
                      <a:pt x="203" y="91"/>
                    </a:cubicBezTo>
                    <a:cubicBezTo>
                      <a:pt x="203" y="153"/>
                      <a:pt x="167" y="162"/>
                      <a:pt x="152" y="160"/>
                    </a:cubicBezTo>
                    <a:cubicBezTo>
                      <a:pt x="137" y="160"/>
                      <a:pt x="120" y="144"/>
                      <a:pt x="113" y="89"/>
                    </a:cubicBezTo>
                    <a:cubicBezTo>
                      <a:pt x="111" y="150"/>
                      <a:pt x="64" y="164"/>
                      <a:pt x="32" y="140"/>
                    </a:cubicBezTo>
                    <a:cubicBezTo>
                      <a:pt x="0" y="116"/>
                      <a:pt x="12" y="40"/>
                      <a:pt x="80" y="4"/>
                    </a:cubicBezTo>
                    <a:cubicBezTo>
                      <a:pt x="240" y="44"/>
                      <a:pt x="268" y="28"/>
                      <a:pt x="392" y="0"/>
                    </a:cubicBezTo>
                    <a:close/>
                  </a:path>
                </a:pathLst>
              </a:custGeom>
              <a:pattFill prst="solidDmnd">
                <a:fgClr>
                  <a:srgbClr val="FF0000">
                    <a:alpha val="100000"/>
                  </a:srgbClr>
                </a:fgClr>
                <a:bgClr>
                  <a:srgbClr val="FFFF66">
                    <a:alpha val="100000"/>
                  </a:srgbClr>
                </a:bgClr>
              </a:patt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8323" name="Freeform 8322"/>
              <p:cNvSpPr>
                <a:spLocks noChangeAspect="1"/>
              </p:cNvSpPr>
              <p:nvPr/>
            </p:nvSpPr>
            <p:spPr>
              <a:xfrm>
                <a:off x="1575" y="2171"/>
                <a:ext cx="366" cy="133"/>
              </a:xfrm>
              <a:custGeom>
                <a:avLst/>
                <a:gdLst/>
                <a:ahLst/>
                <a:cxnLst/>
                <a:pathLst>
                  <a:path w="496" h="165">
                    <a:moveTo>
                      <a:pt x="392" y="0"/>
                    </a:moveTo>
                    <a:cubicBezTo>
                      <a:pt x="496" y="64"/>
                      <a:pt x="472" y="124"/>
                      <a:pt x="432" y="132"/>
                    </a:cubicBezTo>
                    <a:cubicBezTo>
                      <a:pt x="392" y="140"/>
                      <a:pt x="394" y="89"/>
                      <a:pt x="377" y="94"/>
                    </a:cubicBezTo>
                    <a:cubicBezTo>
                      <a:pt x="385" y="158"/>
                      <a:pt x="345" y="163"/>
                      <a:pt x="331" y="163"/>
                    </a:cubicBezTo>
                    <a:cubicBezTo>
                      <a:pt x="317" y="163"/>
                      <a:pt x="295" y="153"/>
                      <a:pt x="293" y="94"/>
                    </a:cubicBezTo>
                    <a:cubicBezTo>
                      <a:pt x="290" y="155"/>
                      <a:pt x="255" y="164"/>
                      <a:pt x="239" y="165"/>
                    </a:cubicBezTo>
                    <a:cubicBezTo>
                      <a:pt x="224" y="165"/>
                      <a:pt x="203" y="155"/>
                      <a:pt x="203" y="91"/>
                    </a:cubicBezTo>
                    <a:cubicBezTo>
                      <a:pt x="203" y="153"/>
                      <a:pt x="167" y="162"/>
                      <a:pt x="152" y="160"/>
                    </a:cubicBezTo>
                    <a:cubicBezTo>
                      <a:pt x="137" y="160"/>
                      <a:pt x="120" y="144"/>
                      <a:pt x="113" y="89"/>
                    </a:cubicBezTo>
                    <a:cubicBezTo>
                      <a:pt x="111" y="150"/>
                      <a:pt x="64" y="164"/>
                      <a:pt x="32" y="140"/>
                    </a:cubicBezTo>
                    <a:cubicBezTo>
                      <a:pt x="0" y="116"/>
                      <a:pt x="12" y="40"/>
                      <a:pt x="80" y="4"/>
                    </a:cubicBezTo>
                    <a:cubicBezTo>
                      <a:pt x="240" y="44"/>
                      <a:pt x="268" y="28"/>
                      <a:pt x="392" y="0"/>
                    </a:cubicBezTo>
                    <a:close/>
                  </a:path>
                </a:pathLst>
              </a:custGeom>
              <a:pattFill prst="solidDmnd">
                <a:fgClr>
                  <a:srgbClr val="FF0000">
                    <a:alpha val="100000"/>
                  </a:srgbClr>
                </a:fgClr>
                <a:bgClr>
                  <a:srgbClr val="FFFF66">
                    <a:alpha val="100000"/>
                  </a:srgbClr>
                </a:bgClr>
              </a:patt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8324" name="Freeform 8323"/>
              <p:cNvSpPr>
                <a:spLocks noChangeAspect="1"/>
              </p:cNvSpPr>
              <p:nvPr/>
            </p:nvSpPr>
            <p:spPr>
              <a:xfrm rot="733802">
                <a:off x="686" y="2297"/>
                <a:ext cx="1969" cy="851"/>
              </a:xfrm>
              <a:custGeom>
                <a:avLst/>
                <a:gdLst/>
                <a:ahLst/>
                <a:cxnLst/>
                <a:pathLst>
                  <a:path w="2064" h="892">
                    <a:moveTo>
                      <a:pt x="1064" y="240"/>
                    </a:moveTo>
                    <a:cubicBezTo>
                      <a:pt x="884" y="48"/>
                      <a:pt x="795" y="28"/>
                      <a:pt x="618" y="92"/>
                    </a:cubicBezTo>
                    <a:cubicBezTo>
                      <a:pt x="441" y="156"/>
                      <a:pt x="246" y="398"/>
                      <a:pt x="0" y="626"/>
                    </a:cubicBezTo>
                    <a:cubicBezTo>
                      <a:pt x="294" y="698"/>
                      <a:pt x="340" y="794"/>
                      <a:pt x="468" y="818"/>
                    </a:cubicBezTo>
                    <a:cubicBezTo>
                      <a:pt x="596" y="842"/>
                      <a:pt x="677" y="759"/>
                      <a:pt x="768" y="770"/>
                    </a:cubicBezTo>
                    <a:cubicBezTo>
                      <a:pt x="859" y="781"/>
                      <a:pt x="926" y="876"/>
                      <a:pt x="1014" y="884"/>
                    </a:cubicBezTo>
                    <a:cubicBezTo>
                      <a:pt x="1102" y="892"/>
                      <a:pt x="1175" y="828"/>
                      <a:pt x="1296" y="818"/>
                    </a:cubicBezTo>
                    <a:cubicBezTo>
                      <a:pt x="1417" y="808"/>
                      <a:pt x="1611" y="877"/>
                      <a:pt x="1739" y="821"/>
                    </a:cubicBezTo>
                    <a:cubicBezTo>
                      <a:pt x="1867" y="765"/>
                      <a:pt x="1976" y="728"/>
                      <a:pt x="2064" y="482"/>
                    </a:cubicBezTo>
                    <a:cubicBezTo>
                      <a:pt x="1704" y="302"/>
                      <a:pt x="1556" y="108"/>
                      <a:pt x="1452" y="74"/>
                    </a:cubicBezTo>
                    <a:cubicBezTo>
                      <a:pt x="1348" y="40"/>
                      <a:pt x="1154" y="0"/>
                      <a:pt x="1064" y="240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FFFF00">
                      <a:alpha val="100000"/>
                    </a:srgbClr>
                  </a:gs>
                  <a:gs pos="100000">
                    <a:srgbClr val="FF9900">
                      <a:alpha val="100000"/>
                    </a:srgbClr>
                  </a:gs>
                </a:gsLst>
                <a:lin ang="27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8325" name="Freeform 8324"/>
              <p:cNvSpPr>
                <a:spLocks noChangeAspect="1"/>
              </p:cNvSpPr>
              <p:nvPr/>
            </p:nvSpPr>
            <p:spPr>
              <a:xfrm rot="733802">
                <a:off x="1581" y="2519"/>
                <a:ext cx="134" cy="163"/>
              </a:xfrm>
              <a:custGeom>
                <a:avLst/>
                <a:gdLst/>
                <a:ahLst/>
                <a:cxnLst/>
                <a:pathLst>
                  <a:path w="141" h="171">
                    <a:moveTo>
                      <a:pt x="141" y="0"/>
                    </a:moveTo>
                    <a:lnTo>
                      <a:pt x="0" y="171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8326" name="Freeform 8325"/>
              <p:cNvSpPr>
                <a:spLocks noChangeAspect="1"/>
              </p:cNvSpPr>
              <p:nvPr/>
            </p:nvSpPr>
            <p:spPr>
              <a:xfrm rot="733802">
                <a:off x="1637" y="2532"/>
                <a:ext cx="83" cy="154"/>
              </a:xfrm>
              <a:custGeom>
                <a:avLst/>
                <a:gdLst/>
                <a:ahLst/>
                <a:cxnLst/>
                <a:pathLst>
                  <a:path w="87" h="162">
                    <a:moveTo>
                      <a:pt x="87" y="0"/>
                    </a:moveTo>
                    <a:lnTo>
                      <a:pt x="0" y="162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8327" name="Freeform 8326"/>
              <p:cNvSpPr>
                <a:spLocks noChangeAspect="1"/>
              </p:cNvSpPr>
              <p:nvPr/>
            </p:nvSpPr>
            <p:spPr>
              <a:xfrm rot="733802">
                <a:off x="1718" y="2537"/>
                <a:ext cx="46" cy="145"/>
              </a:xfrm>
              <a:custGeom>
                <a:avLst/>
                <a:gdLst/>
                <a:ahLst/>
                <a:cxnLst/>
                <a:pathLst>
                  <a:path w="48" h="153">
                    <a:moveTo>
                      <a:pt x="0" y="0"/>
                    </a:moveTo>
                    <a:lnTo>
                      <a:pt x="48" y="153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</p:grpSp>
      <p:sp>
        <p:nvSpPr>
          <p:cNvPr id="8328" name="Freeform 8327"/>
          <p:cNvSpPr>
            <a:spLocks noChangeAspect="1"/>
          </p:cNvSpPr>
          <p:nvPr/>
        </p:nvSpPr>
        <p:spPr>
          <a:xfrm rot="791731">
            <a:off x="2716213" y="2986088"/>
            <a:ext cx="252412" cy="157162"/>
          </a:xfrm>
          <a:custGeom>
            <a:avLst/>
            <a:gdLst/>
            <a:ahLst/>
            <a:cxnLst/>
            <a:pathLst>
              <a:path w="305" h="189">
                <a:moveTo>
                  <a:pt x="0" y="102"/>
                </a:moveTo>
                <a:cubicBezTo>
                  <a:pt x="114" y="0"/>
                  <a:pt x="123" y="63"/>
                  <a:pt x="159" y="108"/>
                </a:cubicBezTo>
                <a:cubicBezTo>
                  <a:pt x="180" y="54"/>
                  <a:pt x="212" y="62"/>
                  <a:pt x="234" y="69"/>
                </a:cubicBezTo>
                <a:cubicBezTo>
                  <a:pt x="256" y="76"/>
                  <a:pt x="305" y="128"/>
                  <a:pt x="291" y="147"/>
                </a:cubicBezTo>
                <a:cubicBezTo>
                  <a:pt x="270" y="158"/>
                  <a:pt x="258" y="189"/>
                  <a:pt x="153" y="186"/>
                </a:cubicBezTo>
                <a:cubicBezTo>
                  <a:pt x="48" y="183"/>
                  <a:pt x="30" y="141"/>
                  <a:pt x="0" y="102"/>
                </a:cubicBezTo>
                <a:close/>
              </a:path>
            </a:pathLst>
          </a:custGeom>
          <a:solidFill>
            <a:srgbClr val="FF0000">
              <a:alpha val="100000"/>
            </a:srgbClr>
          </a:solidFill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329" name="Rectangle 8328"/>
          <p:cNvSpPr/>
          <p:nvPr/>
        </p:nvSpPr>
        <p:spPr>
          <a:xfrm>
            <a:off x="381000" y="152400"/>
            <a:ext cx="83820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b="1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pattFill prst="pct90">
                  <a:fgClr>
                    <a:srgbClr val="000099"/>
                  </a:fgClr>
                  <a:bgClr>
                    <a:srgbClr val="FFFFFF"/>
                  </a:bgClr>
                </a:pattFill>
                <a:latin typeface="Arial Rounded MT Bold" pitchFamily="34" charset="0"/>
                <a:ea typeface="Arial Rounded MT Bold" pitchFamily="34" charset="0"/>
              </a:rPr>
              <a:t>Sally has orange shoes.</a:t>
            </a:r>
            <a:endParaRPr lang="en-US" sz="3600" b="1">
              <a:ln w="127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pattFill prst="pct90">
                <a:fgClr>
                  <a:srgbClr val="000099"/>
                </a:fgClr>
                <a:bgClr>
                  <a:srgbClr val="FFFFFF"/>
                </a:bgClr>
              </a:pattFill>
              <a:latin typeface="Arial Rounded MT Bold" pitchFamily="34" charset="0"/>
              <a:ea typeface="Arial Rounded MT Bold" pitchFamily="34" charset="0"/>
            </a:endParaRPr>
          </a:p>
        </p:txBody>
      </p:sp>
      <p:sp>
        <p:nvSpPr>
          <p:cNvPr id="8330" name="Rounded Rectangle 8329"/>
          <p:cNvSpPr/>
          <p:nvPr/>
        </p:nvSpPr>
        <p:spPr>
          <a:xfrm>
            <a:off x="5867400" y="1371600"/>
            <a:ext cx="2743200" cy="4876800"/>
          </a:xfrm>
          <a:prstGeom prst="roundRect">
            <a:avLst>
              <a:gd name="adj" fmla="val 16667"/>
            </a:avLst>
          </a:prstGeom>
          <a:solidFill>
            <a:srgbClr val="9ADFE6"/>
          </a:solidFill>
          <a:ln w="762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331" name="Oval 8330"/>
          <p:cNvSpPr>
            <a:spLocks noChangeAspect="1"/>
          </p:cNvSpPr>
          <p:nvPr/>
        </p:nvSpPr>
        <p:spPr>
          <a:xfrm>
            <a:off x="6019800" y="1828800"/>
            <a:ext cx="639763" cy="639763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8332" name="Oval 8331"/>
          <p:cNvSpPr>
            <a:spLocks noChangeAspect="1"/>
          </p:cNvSpPr>
          <p:nvPr/>
        </p:nvSpPr>
        <p:spPr>
          <a:xfrm>
            <a:off x="6904038" y="1828800"/>
            <a:ext cx="639762" cy="639763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8333" name="Oval 8332"/>
          <p:cNvSpPr>
            <a:spLocks noChangeAspect="1"/>
          </p:cNvSpPr>
          <p:nvPr/>
        </p:nvSpPr>
        <p:spPr>
          <a:xfrm>
            <a:off x="7772400" y="1828800"/>
            <a:ext cx="639763" cy="639763"/>
          </a:xfrm>
          <a:prstGeom prst="ellipse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8334" name="Oval 8333"/>
          <p:cNvSpPr>
            <a:spLocks noChangeAspect="1"/>
          </p:cNvSpPr>
          <p:nvPr/>
        </p:nvSpPr>
        <p:spPr>
          <a:xfrm>
            <a:off x="6019800" y="2667000"/>
            <a:ext cx="639763" cy="639763"/>
          </a:xfrm>
          <a:prstGeom prst="ellipse">
            <a:avLst/>
          </a:prstGeom>
          <a:solidFill>
            <a:schemeClr val="accent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8335" name="Oval 8334"/>
          <p:cNvSpPr>
            <a:spLocks noChangeAspect="1"/>
          </p:cNvSpPr>
          <p:nvPr/>
        </p:nvSpPr>
        <p:spPr>
          <a:xfrm>
            <a:off x="6934200" y="2667000"/>
            <a:ext cx="639763" cy="639763"/>
          </a:xfrm>
          <a:prstGeom prst="ellipse">
            <a:avLst/>
          </a:prstGeom>
          <a:solidFill>
            <a:srgbClr val="FF66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8336" name="Oval 8335"/>
          <p:cNvSpPr>
            <a:spLocks noChangeAspect="1"/>
          </p:cNvSpPr>
          <p:nvPr/>
        </p:nvSpPr>
        <p:spPr>
          <a:xfrm>
            <a:off x="7772400" y="2667000"/>
            <a:ext cx="639763" cy="639763"/>
          </a:xfrm>
          <a:prstGeom prst="ellipse">
            <a:avLst/>
          </a:prstGeom>
          <a:solidFill>
            <a:srgbClr val="8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8337" name="Oval 8336"/>
          <p:cNvSpPr>
            <a:spLocks noChangeAspect="1"/>
          </p:cNvSpPr>
          <p:nvPr/>
        </p:nvSpPr>
        <p:spPr>
          <a:xfrm>
            <a:off x="6019800" y="3581400"/>
            <a:ext cx="639763" cy="639763"/>
          </a:xfrm>
          <a:prstGeom prst="ellipse">
            <a:avLst/>
          </a:prstGeom>
          <a:solidFill>
            <a:srgbClr val="FF3399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8338" name="Oval 8337"/>
          <p:cNvSpPr>
            <a:spLocks noChangeAspect="1"/>
          </p:cNvSpPr>
          <p:nvPr/>
        </p:nvSpPr>
        <p:spPr>
          <a:xfrm>
            <a:off x="6934200" y="3581400"/>
            <a:ext cx="639763" cy="639763"/>
          </a:xfrm>
          <a:prstGeom prst="ellipse">
            <a:avLst/>
          </a:prstGeom>
          <a:solidFill>
            <a:srgbClr val="9933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8339" name="Oval 8338"/>
          <p:cNvSpPr>
            <a:spLocks noChangeAspect="1"/>
          </p:cNvSpPr>
          <p:nvPr/>
        </p:nvSpPr>
        <p:spPr>
          <a:xfrm>
            <a:off x="6019800" y="4419600"/>
            <a:ext cx="639763" cy="639763"/>
          </a:xfrm>
          <a:prstGeom prst="ellipse">
            <a:avLst/>
          </a:prstGeom>
          <a:solidFill>
            <a:schemeClr val="tx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8340" name="Oval 8339"/>
          <p:cNvSpPr>
            <a:spLocks noChangeAspect="1"/>
          </p:cNvSpPr>
          <p:nvPr/>
        </p:nvSpPr>
        <p:spPr>
          <a:xfrm>
            <a:off x="6934200" y="4419600"/>
            <a:ext cx="639763" cy="639763"/>
          </a:xfrm>
          <a:prstGeom prst="ellipse">
            <a:avLst/>
          </a:prstGeom>
          <a:solidFill>
            <a:schemeClr val="bg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8341" name="Oval 8340"/>
          <p:cNvSpPr>
            <a:spLocks noChangeAspect="1"/>
          </p:cNvSpPr>
          <p:nvPr/>
        </p:nvSpPr>
        <p:spPr>
          <a:xfrm>
            <a:off x="7772400" y="3581400"/>
            <a:ext cx="639763" cy="639763"/>
          </a:xfrm>
          <a:prstGeom prst="ellipse">
            <a:avLst/>
          </a:prstGeom>
          <a:solidFill>
            <a:srgbClr val="FFCC66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8342" name="Oval 8341"/>
          <p:cNvSpPr>
            <a:spLocks noChangeAspect="1"/>
          </p:cNvSpPr>
          <p:nvPr/>
        </p:nvSpPr>
        <p:spPr>
          <a:xfrm>
            <a:off x="7772400" y="4419600"/>
            <a:ext cx="639763" cy="639763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8343" name="Rounded Rectangle 8342"/>
          <p:cNvSpPr/>
          <p:nvPr/>
        </p:nvSpPr>
        <p:spPr>
          <a:xfrm>
            <a:off x="6200775" y="5410200"/>
            <a:ext cx="2057400" cy="533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sz="2800" b="1">
                <a:solidFill>
                  <a:srgbClr val="FF0000"/>
                </a:solidFill>
                <a:latin typeface="Arial Rounded MT Bold" pitchFamily="34" charset="0"/>
              </a:rPr>
              <a:t>CHOOSE</a:t>
            </a:r>
            <a:endParaRPr sz="2800" b="1">
              <a:solidFill>
                <a:srgbClr val="FF0000"/>
              </a:solidFill>
              <a:latin typeface="Arial Rounded MT Bold" pitchFamily="34" charset="0"/>
            </a:endParaRPr>
          </a:p>
        </p:txBody>
      </p:sp>
      <p:grpSp>
        <p:nvGrpSpPr>
          <p:cNvPr id="8344" name="Group 8343"/>
          <p:cNvGrpSpPr>
            <a:grpSpLocks noChangeAspect="1"/>
          </p:cNvGrpSpPr>
          <p:nvPr/>
        </p:nvGrpSpPr>
        <p:grpSpPr>
          <a:xfrm>
            <a:off x="463550" y="5532438"/>
            <a:ext cx="1060450" cy="944562"/>
            <a:chOff x="7209" y="7746"/>
            <a:chExt cx="1672" cy="1489"/>
          </a:xfrm>
        </p:grpSpPr>
        <p:grpSp>
          <p:nvGrpSpPr>
            <p:cNvPr id="8345" name="Group 8344"/>
            <p:cNvGrpSpPr>
              <a:grpSpLocks noChangeAspect="1"/>
            </p:cNvGrpSpPr>
            <p:nvPr/>
          </p:nvGrpSpPr>
          <p:grpSpPr>
            <a:xfrm>
              <a:off x="7209" y="7746"/>
              <a:ext cx="1672" cy="1489"/>
              <a:chOff x="7209" y="7746"/>
              <a:chExt cx="1672" cy="1489"/>
            </a:xfrm>
          </p:grpSpPr>
          <p:grpSp>
            <p:nvGrpSpPr>
              <p:cNvPr id="8346" name="Group 8345"/>
              <p:cNvGrpSpPr>
                <a:grpSpLocks noChangeAspect="1"/>
              </p:cNvGrpSpPr>
              <p:nvPr/>
            </p:nvGrpSpPr>
            <p:grpSpPr>
              <a:xfrm>
                <a:off x="7214" y="7746"/>
                <a:ext cx="1667" cy="1489"/>
                <a:chOff x="7214" y="7746"/>
                <a:chExt cx="1667" cy="1489"/>
              </a:xfrm>
            </p:grpSpPr>
            <p:grpSp>
              <p:nvGrpSpPr>
                <p:cNvPr id="8347" name="Group 8346"/>
                <p:cNvGrpSpPr>
                  <a:grpSpLocks noChangeAspect="1"/>
                </p:cNvGrpSpPr>
                <p:nvPr/>
              </p:nvGrpSpPr>
              <p:grpSpPr>
                <a:xfrm>
                  <a:off x="7214" y="7746"/>
                  <a:ext cx="1667" cy="1489"/>
                  <a:chOff x="7214" y="7746"/>
                  <a:chExt cx="1667" cy="1489"/>
                </a:xfrm>
              </p:grpSpPr>
              <p:sp>
                <p:nvSpPr>
                  <p:cNvPr id="8348" name="Freeform 8347"/>
                  <p:cNvSpPr>
                    <a:spLocks noChangeAspect="1"/>
                  </p:cNvSpPr>
                  <p:nvPr/>
                </p:nvSpPr>
                <p:spPr>
                  <a:xfrm>
                    <a:off x="7214" y="7818"/>
                    <a:ext cx="1667" cy="1417"/>
                  </a:xfrm>
                  <a:custGeom>
                    <a:avLst/>
                    <a:gdLst/>
                    <a:ahLst/>
                    <a:cxnLst/>
                    <a:pathLst>
                      <a:path w="1870" h="1590">
                        <a:moveTo>
                          <a:pt x="374" y="210"/>
                        </a:moveTo>
                        <a:cubicBezTo>
                          <a:pt x="312" y="330"/>
                          <a:pt x="0" y="540"/>
                          <a:pt x="0" y="750"/>
                        </a:cubicBezTo>
                        <a:cubicBezTo>
                          <a:pt x="0" y="960"/>
                          <a:pt x="125" y="1350"/>
                          <a:pt x="374" y="1470"/>
                        </a:cubicBezTo>
                        <a:cubicBezTo>
                          <a:pt x="623" y="1590"/>
                          <a:pt x="1247" y="1590"/>
                          <a:pt x="1496" y="1470"/>
                        </a:cubicBezTo>
                        <a:cubicBezTo>
                          <a:pt x="1745" y="1350"/>
                          <a:pt x="1870" y="960"/>
                          <a:pt x="1870" y="750"/>
                        </a:cubicBezTo>
                        <a:cubicBezTo>
                          <a:pt x="1870" y="540"/>
                          <a:pt x="1558" y="330"/>
                          <a:pt x="1496" y="210"/>
                        </a:cubicBezTo>
                        <a:cubicBezTo>
                          <a:pt x="1434" y="90"/>
                          <a:pt x="1683" y="60"/>
                          <a:pt x="1496" y="30"/>
                        </a:cubicBezTo>
                        <a:cubicBezTo>
                          <a:pt x="1309" y="0"/>
                          <a:pt x="561" y="0"/>
                          <a:pt x="374" y="30"/>
                        </a:cubicBezTo>
                        <a:cubicBezTo>
                          <a:pt x="187" y="60"/>
                          <a:pt x="436" y="90"/>
                          <a:pt x="374" y="210"/>
                        </a:cubicBezTo>
                        <a:close/>
                      </a:path>
                    </a:pathLst>
                  </a:custGeom>
                  <a:solidFill>
                    <a:srgbClr val="FF0000">
                      <a:alpha val="100000"/>
                    </a:srgbClr>
                  </a:solidFill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  <a:effectLst>
                    <a:outerShdw dist="53882" dir="8100000" algn="ctr" rotWithShape="0">
                      <a:srgbClr val="000000"/>
                    </a:outerShdw>
                  </a:effectLst>
                </p:spPr>
                <p:txBody>
                  <a:bodyPr/>
                  <a:p>
                    <a:endParaRPr lang="en-US"/>
                  </a:p>
                </p:txBody>
              </p:sp>
              <p:grpSp>
                <p:nvGrpSpPr>
                  <p:cNvPr id="8349" name="Group 8348"/>
                  <p:cNvGrpSpPr>
                    <a:grpSpLocks noChangeAspect="1"/>
                  </p:cNvGrpSpPr>
                  <p:nvPr/>
                </p:nvGrpSpPr>
                <p:grpSpPr>
                  <a:xfrm>
                    <a:off x="7492" y="7746"/>
                    <a:ext cx="1122" cy="228"/>
                    <a:chOff x="7492" y="7566"/>
                    <a:chExt cx="1122" cy="228"/>
                  </a:xfrm>
                </p:grpSpPr>
                <p:sp>
                  <p:nvSpPr>
                    <p:cNvPr id="8350" name="Oval 8349"/>
                    <p:cNvSpPr>
                      <a:spLocks noChangeAspect="1"/>
                    </p:cNvSpPr>
                    <p:nvPr/>
                  </p:nvSpPr>
                  <p:spPr>
                    <a:xfrm>
                      <a:off x="7492" y="7614"/>
                      <a:ext cx="1122" cy="180"/>
                    </a:xfrm>
                    <a:prstGeom prst="ellipse">
                      <a:avLst/>
                    </a:prstGeom>
                    <a:solidFill>
                      <a:schemeClr val="bg2"/>
                    </a:solidFill>
                    <a:ln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8351" name="Oval 8350"/>
                    <p:cNvSpPr>
                      <a:spLocks noChangeAspect="1"/>
                    </p:cNvSpPr>
                    <p:nvPr/>
                  </p:nvSpPr>
                  <p:spPr>
                    <a:xfrm>
                      <a:off x="7492" y="7566"/>
                      <a:ext cx="1122" cy="180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rgbClr val="CC6600"/>
                        </a:gs>
                        <a:gs pos="50000">
                          <a:srgbClr val="CC6600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CC6600"/>
                        </a:gs>
                      </a:gsLst>
                      <a:lin ang="5400000" scaled="1"/>
                      <a:tileRect/>
                    </a:gradFill>
                    <a:ln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8352" name="Oval 8351"/>
                <p:cNvSpPr>
                  <a:spLocks noChangeAspect="1"/>
                </p:cNvSpPr>
                <p:nvPr/>
              </p:nvSpPr>
              <p:spPr>
                <a:xfrm rot="-166828">
                  <a:off x="7678" y="8329"/>
                  <a:ext cx="935" cy="5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FFFF"/>
                    </a:gs>
                    <a:gs pos="50000">
                      <a:srgbClr val="FFFFFF"/>
                    </a:gs>
                    <a:gs pos="100000">
                      <a:srgbClr val="CCFFFF"/>
                    </a:gs>
                  </a:gsLst>
                  <a:lin ang="5400000" scaled="1"/>
                  <a:tileRect/>
                </a:gradFill>
                <a:ln w="1905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sp>
            <p:nvSpPr>
              <p:cNvPr id="8353" name="Freeform 8352"/>
              <p:cNvSpPr>
                <a:spLocks noChangeAspect="1"/>
              </p:cNvSpPr>
              <p:nvPr/>
            </p:nvSpPr>
            <p:spPr>
              <a:xfrm>
                <a:off x="7365" y="8229"/>
                <a:ext cx="129" cy="6"/>
              </a:xfrm>
              <a:custGeom>
                <a:avLst/>
                <a:gdLst/>
                <a:ahLst/>
                <a:cxnLst/>
                <a:pathLst>
                  <a:path w="129" h="6">
                    <a:moveTo>
                      <a:pt x="0" y="0"/>
                    </a:moveTo>
                    <a:cubicBezTo>
                      <a:pt x="47" y="5"/>
                      <a:pt x="77" y="6"/>
                      <a:pt x="129" y="6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8354" name="Freeform 8353"/>
              <p:cNvSpPr>
                <a:spLocks noChangeAspect="1"/>
              </p:cNvSpPr>
              <p:nvPr/>
            </p:nvSpPr>
            <p:spPr>
              <a:xfrm>
                <a:off x="7314" y="8283"/>
                <a:ext cx="147" cy="6"/>
              </a:xfrm>
              <a:custGeom>
                <a:avLst/>
                <a:gdLst/>
                <a:ahLst/>
                <a:cxnLst/>
                <a:pathLst>
                  <a:path w="147" h="6">
                    <a:moveTo>
                      <a:pt x="0" y="0"/>
                    </a:moveTo>
                    <a:cubicBezTo>
                      <a:pt x="52" y="2"/>
                      <a:pt x="95" y="6"/>
                      <a:pt x="147" y="6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8355" name="Freeform 8354"/>
              <p:cNvSpPr>
                <a:spLocks noChangeAspect="1"/>
              </p:cNvSpPr>
              <p:nvPr/>
            </p:nvSpPr>
            <p:spPr>
              <a:xfrm>
                <a:off x="7254" y="8373"/>
                <a:ext cx="81" cy="1"/>
              </a:xfrm>
              <a:custGeom>
                <a:avLst/>
                <a:gdLst/>
                <a:ahLst/>
                <a:cxnLst/>
                <a:pathLst>
                  <a:path w="81" h="1">
                    <a:moveTo>
                      <a:pt x="0" y="0"/>
                    </a:moveTo>
                    <a:cubicBezTo>
                      <a:pt x="27" y="0"/>
                      <a:pt x="54" y="0"/>
                      <a:pt x="81" y="0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8356" name="Freeform 8355"/>
              <p:cNvSpPr>
                <a:spLocks noChangeAspect="1"/>
              </p:cNvSpPr>
              <p:nvPr/>
            </p:nvSpPr>
            <p:spPr>
              <a:xfrm>
                <a:off x="7233" y="8436"/>
                <a:ext cx="72" cy="1"/>
              </a:xfrm>
              <a:custGeom>
                <a:avLst/>
                <a:gdLst/>
                <a:ahLst/>
                <a:cxnLst/>
                <a:pathLst>
                  <a:path w="72" h="1">
                    <a:moveTo>
                      <a:pt x="0" y="0"/>
                    </a:moveTo>
                    <a:cubicBezTo>
                      <a:pt x="24" y="0"/>
                      <a:pt x="48" y="0"/>
                      <a:pt x="72" y="0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8357" name="Freeform 8356"/>
              <p:cNvSpPr>
                <a:spLocks noChangeAspect="1"/>
              </p:cNvSpPr>
              <p:nvPr/>
            </p:nvSpPr>
            <p:spPr>
              <a:xfrm>
                <a:off x="7218" y="8487"/>
                <a:ext cx="159" cy="33"/>
              </a:xfrm>
              <a:custGeom>
                <a:avLst/>
                <a:gdLst/>
                <a:ahLst/>
                <a:cxnLst/>
                <a:pathLst>
                  <a:path w="159" h="33">
                    <a:moveTo>
                      <a:pt x="0" y="0"/>
                    </a:moveTo>
                    <a:cubicBezTo>
                      <a:pt x="17" y="9"/>
                      <a:pt x="32" y="19"/>
                      <a:pt x="51" y="24"/>
                    </a:cubicBezTo>
                    <a:cubicBezTo>
                      <a:pt x="66" y="28"/>
                      <a:pt x="96" y="33"/>
                      <a:pt x="96" y="33"/>
                    </a:cubicBezTo>
                    <a:cubicBezTo>
                      <a:pt x="114" y="32"/>
                      <a:pt x="132" y="33"/>
                      <a:pt x="150" y="30"/>
                    </a:cubicBezTo>
                    <a:cubicBezTo>
                      <a:pt x="154" y="29"/>
                      <a:pt x="159" y="24"/>
                      <a:pt x="159" y="24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8358" name="Freeform 8357"/>
              <p:cNvSpPr>
                <a:spLocks noChangeAspect="1"/>
              </p:cNvSpPr>
              <p:nvPr/>
            </p:nvSpPr>
            <p:spPr>
              <a:xfrm>
                <a:off x="7218" y="8493"/>
                <a:ext cx="147" cy="66"/>
              </a:xfrm>
              <a:custGeom>
                <a:avLst/>
                <a:gdLst/>
                <a:ahLst/>
                <a:cxnLst/>
                <a:pathLst>
                  <a:path w="147" h="66">
                    <a:moveTo>
                      <a:pt x="0" y="0"/>
                    </a:moveTo>
                    <a:cubicBezTo>
                      <a:pt x="11" y="66"/>
                      <a:pt x="99" y="54"/>
                      <a:pt x="147" y="54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8359" name="Freeform 8358"/>
              <p:cNvSpPr>
                <a:spLocks noChangeAspect="1"/>
              </p:cNvSpPr>
              <p:nvPr/>
            </p:nvSpPr>
            <p:spPr>
              <a:xfrm>
                <a:off x="7209" y="8601"/>
                <a:ext cx="99" cy="27"/>
              </a:xfrm>
              <a:custGeom>
                <a:avLst/>
                <a:gdLst/>
                <a:ahLst/>
                <a:cxnLst/>
                <a:pathLst>
                  <a:path w="99" h="27">
                    <a:moveTo>
                      <a:pt x="0" y="0"/>
                    </a:moveTo>
                    <a:cubicBezTo>
                      <a:pt x="36" y="27"/>
                      <a:pt x="40" y="18"/>
                      <a:pt x="99" y="18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8360" name="Freeform 8359"/>
              <p:cNvSpPr>
                <a:spLocks noChangeAspect="1"/>
              </p:cNvSpPr>
              <p:nvPr/>
            </p:nvSpPr>
            <p:spPr>
              <a:xfrm>
                <a:off x="7221" y="8544"/>
                <a:ext cx="132" cy="46"/>
              </a:xfrm>
              <a:custGeom>
                <a:avLst/>
                <a:gdLst/>
                <a:ahLst/>
                <a:cxnLst/>
                <a:pathLst>
                  <a:path w="132" h="46">
                    <a:moveTo>
                      <a:pt x="0" y="0"/>
                    </a:moveTo>
                    <a:cubicBezTo>
                      <a:pt x="46" y="46"/>
                      <a:pt x="51" y="33"/>
                      <a:pt x="132" y="33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8361" name="Freeform 8360"/>
              <p:cNvSpPr>
                <a:spLocks noChangeAspect="1"/>
              </p:cNvSpPr>
              <p:nvPr/>
            </p:nvSpPr>
            <p:spPr>
              <a:xfrm>
                <a:off x="7236" y="8628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8362" name="Freeform 8361"/>
              <p:cNvSpPr>
                <a:spLocks noChangeAspect="1"/>
              </p:cNvSpPr>
              <p:nvPr/>
            </p:nvSpPr>
            <p:spPr>
              <a:xfrm>
                <a:off x="7233" y="8679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8363" name="Freeform 8362"/>
              <p:cNvSpPr>
                <a:spLocks noChangeAspect="1"/>
              </p:cNvSpPr>
              <p:nvPr/>
            </p:nvSpPr>
            <p:spPr>
              <a:xfrm>
                <a:off x="7266" y="8787"/>
                <a:ext cx="99" cy="27"/>
              </a:xfrm>
              <a:custGeom>
                <a:avLst/>
                <a:gdLst/>
                <a:ahLst/>
                <a:cxnLst/>
                <a:pathLst>
                  <a:path w="99" h="27">
                    <a:moveTo>
                      <a:pt x="0" y="0"/>
                    </a:moveTo>
                    <a:cubicBezTo>
                      <a:pt x="36" y="27"/>
                      <a:pt x="40" y="18"/>
                      <a:pt x="99" y="18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8364" name="Freeform 8363"/>
              <p:cNvSpPr>
                <a:spLocks noChangeAspect="1"/>
              </p:cNvSpPr>
              <p:nvPr/>
            </p:nvSpPr>
            <p:spPr>
              <a:xfrm>
                <a:off x="7293" y="8814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8365" name="Freeform 8364"/>
              <p:cNvSpPr>
                <a:spLocks noChangeAspect="1"/>
              </p:cNvSpPr>
              <p:nvPr/>
            </p:nvSpPr>
            <p:spPr>
              <a:xfrm>
                <a:off x="7290" y="8865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8366" name="Freeform 8365"/>
              <p:cNvSpPr>
                <a:spLocks noChangeAspect="1"/>
              </p:cNvSpPr>
              <p:nvPr/>
            </p:nvSpPr>
            <p:spPr>
              <a:xfrm>
                <a:off x="7338" y="8936"/>
                <a:ext cx="99" cy="27"/>
              </a:xfrm>
              <a:custGeom>
                <a:avLst/>
                <a:gdLst/>
                <a:ahLst/>
                <a:cxnLst/>
                <a:pathLst>
                  <a:path w="99" h="27">
                    <a:moveTo>
                      <a:pt x="0" y="0"/>
                    </a:moveTo>
                    <a:cubicBezTo>
                      <a:pt x="36" y="27"/>
                      <a:pt x="40" y="18"/>
                      <a:pt x="99" y="18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8367" name="Freeform 8366"/>
              <p:cNvSpPr>
                <a:spLocks noChangeAspect="1"/>
              </p:cNvSpPr>
              <p:nvPr/>
            </p:nvSpPr>
            <p:spPr>
              <a:xfrm>
                <a:off x="7365" y="8963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8368" name="Freeform 8367"/>
              <p:cNvSpPr>
                <a:spLocks noChangeAspect="1"/>
              </p:cNvSpPr>
              <p:nvPr/>
            </p:nvSpPr>
            <p:spPr>
              <a:xfrm>
                <a:off x="7362" y="9014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8369" name="Freeform 8368"/>
            <p:cNvSpPr>
              <a:spLocks noChangeAspect="1"/>
            </p:cNvSpPr>
            <p:nvPr/>
          </p:nvSpPr>
          <p:spPr>
            <a:xfrm>
              <a:off x="7532" y="8036"/>
              <a:ext cx="99" cy="27"/>
            </a:xfrm>
            <a:custGeom>
              <a:avLst/>
              <a:gdLst/>
              <a:ahLst/>
              <a:cxnLst/>
              <a:pathLst>
                <a:path w="99" h="27">
                  <a:moveTo>
                    <a:pt x="0" y="0"/>
                  </a:moveTo>
                  <a:cubicBezTo>
                    <a:pt x="36" y="27"/>
                    <a:pt x="40" y="18"/>
                    <a:pt x="99" y="18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370" name="Freeform 8369"/>
            <p:cNvSpPr>
              <a:spLocks noChangeAspect="1"/>
            </p:cNvSpPr>
            <p:nvPr/>
          </p:nvSpPr>
          <p:spPr>
            <a:xfrm>
              <a:off x="7492" y="8063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371" name="Freeform 8370"/>
            <p:cNvSpPr>
              <a:spLocks noChangeAspect="1"/>
            </p:cNvSpPr>
            <p:nvPr/>
          </p:nvSpPr>
          <p:spPr>
            <a:xfrm>
              <a:off x="7459" y="8090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  <a:effectLst>
              <a:outerShdw dist="35921" dir="2699999" algn="ctr" rotWithShape="0">
                <a:srgbClr val="000000"/>
              </a:outerShdw>
            </a:effectLst>
          </p:spPr>
          <p:txBody>
            <a:bodyPr/>
            <a:p>
              <a:endParaRPr lang="en-US"/>
            </a:p>
          </p:txBody>
        </p:sp>
        <p:sp>
          <p:nvSpPr>
            <p:cNvPr id="8372" name="Freeform 8371"/>
            <p:cNvSpPr>
              <a:spLocks noChangeAspect="1"/>
            </p:cNvSpPr>
            <p:nvPr/>
          </p:nvSpPr>
          <p:spPr>
            <a:xfrm>
              <a:off x="7516" y="7974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  <a:effectLst>
              <a:outerShdw dist="35921" dir="2699999" algn="ctr" rotWithShape="0">
                <a:srgbClr val="000000"/>
              </a:outerShdw>
            </a:effectLst>
          </p:spPr>
          <p:txBody>
            <a:bodyPr/>
            <a:p>
              <a:endParaRPr lang="en-US"/>
            </a:p>
          </p:txBody>
        </p:sp>
        <p:sp>
          <p:nvSpPr>
            <p:cNvPr id="8373" name="Freeform 8372"/>
            <p:cNvSpPr>
              <a:spLocks noChangeAspect="1"/>
            </p:cNvSpPr>
            <p:nvPr/>
          </p:nvSpPr>
          <p:spPr>
            <a:xfrm>
              <a:off x="7332" y="8232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  <a:effectLst>
              <a:outerShdw dist="35921" dir="2699999" algn="ctr" rotWithShape="0">
                <a:srgbClr val="000000"/>
              </a:outerShdw>
            </a:effectLst>
          </p:spPr>
          <p:txBody>
            <a:bodyPr/>
            <a:p>
              <a:endParaRPr lang="en-US"/>
            </a:p>
          </p:txBody>
        </p:sp>
      </p:grpSp>
      <p:sp>
        <p:nvSpPr>
          <p:cNvPr id="8374" name="Freeform 8373"/>
          <p:cNvSpPr>
            <a:spLocks noChangeAspect="1"/>
          </p:cNvSpPr>
          <p:nvPr/>
        </p:nvSpPr>
        <p:spPr>
          <a:xfrm>
            <a:off x="4959350" y="6324600"/>
            <a:ext cx="755650" cy="215900"/>
          </a:xfrm>
          <a:custGeom>
            <a:avLst/>
            <a:gdLst/>
            <a:ahLst/>
            <a:cxnLst/>
            <a:pathLst>
              <a:path w="630" h="538">
                <a:moveTo>
                  <a:pt x="370" y="0"/>
                </a:moveTo>
                <a:cubicBezTo>
                  <a:pt x="323" y="3"/>
                  <a:pt x="276" y="2"/>
                  <a:pt x="230" y="10"/>
                </a:cubicBezTo>
                <a:cubicBezTo>
                  <a:pt x="183" y="18"/>
                  <a:pt x="189" y="76"/>
                  <a:pt x="170" y="90"/>
                </a:cubicBezTo>
                <a:cubicBezTo>
                  <a:pt x="142" y="110"/>
                  <a:pt x="76" y="121"/>
                  <a:pt x="40" y="130"/>
                </a:cubicBezTo>
                <a:cubicBezTo>
                  <a:pt x="33" y="140"/>
                  <a:pt x="25" y="149"/>
                  <a:pt x="20" y="160"/>
                </a:cubicBezTo>
                <a:cubicBezTo>
                  <a:pt x="11" y="179"/>
                  <a:pt x="0" y="220"/>
                  <a:pt x="0" y="220"/>
                </a:cubicBezTo>
                <a:cubicBezTo>
                  <a:pt x="9" y="275"/>
                  <a:pt x="6" y="302"/>
                  <a:pt x="60" y="320"/>
                </a:cubicBezTo>
                <a:cubicBezTo>
                  <a:pt x="70" y="389"/>
                  <a:pt x="79" y="446"/>
                  <a:pt x="140" y="490"/>
                </a:cubicBezTo>
                <a:cubicBezTo>
                  <a:pt x="162" y="506"/>
                  <a:pt x="188" y="515"/>
                  <a:pt x="210" y="530"/>
                </a:cubicBezTo>
                <a:cubicBezTo>
                  <a:pt x="361" y="516"/>
                  <a:pt x="292" y="538"/>
                  <a:pt x="370" y="460"/>
                </a:cubicBezTo>
                <a:cubicBezTo>
                  <a:pt x="373" y="433"/>
                  <a:pt x="358" y="395"/>
                  <a:pt x="380" y="380"/>
                </a:cubicBezTo>
                <a:cubicBezTo>
                  <a:pt x="421" y="351"/>
                  <a:pt x="482" y="376"/>
                  <a:pt x="530" y="360"/>
                </a:cubicBezTo>
                <a:cubicBezTo>
                  <a:pt x="570" y="320"/>
                  <a:pt x="598" y="268"/>
                  <a:pt x="630" y="220"/>
                </a:cubicBezTo>
                <a:cubicBezTo>
                  <a:pt x="585" y="205"/>
                  <a:pt x="535" y="215"/>
                  <a:pt x="490" y="200"/>
                </a:cubicBezTo>
                <a:cubicBezTo>
                  <a:pt x="480" y="197"/>
                  <a:pt x="483" y="180"/>
                  <a:pt x="480" y="170"/>
                </a:cubicBezTo>
                <a:cubicBezTo>
                  <a:pt x="463" y="101"/>
                  <a:pt x="483" y="139"/>
                  <a:pt x="450" y="90"/>
                </a:cubicBezTo>
                <a:cubicBezTo>
                  <a:pt x="427" y="93"/>
                  <a:pt x="402" y="108"/>
                  <a:pt x="380" y="100"/>
                </a:cubicBezTo>
                <a:cubicBezTo>
                  <a:pt x="322" y="78"/>
                  <a:pt x="398" y="41"/>
                  <a:pt x="400" y="40"/>
                </a:cubicBezTo>
                <a:cubicBezTo>
                  <a:pt x="361" y="27"/>
                  <a:pt x="370" y="41"/>
                  <a:pt x="370" y="0"/>
                </a:cubicBezTo>
                <a:close/>
              </a:path>
            </a:pathLst>
          </a:custGeom>
          <a:solidFill>
            <a:srgbClr val="FF0000">
              <a:alpha val="100000"/>
            </a:srgbClr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8375" name="Group 8374"/>
          <p:cNvGrpSpPr/>
          <p:nvPr/>
        </p:nvGrpSpPr>
        <p:grpSpPr>
          <a:xfrm>
            <a:off x="5105400" y="1752600"/>
            <a:ext cx="665163" cy="4397375"/>
            <a:chOff x="3216" y="1104"/>
            <a:chExt cx="419" cy="2770"/>
          </a:xfrm>
        </p:grpSpPr>
        <p:grpSp>
          <p:nvGrpSpPr>
            <p:cNvPr id="8376" name="Group 8375"/>
            <p:cNvGrpSpPr>
              <a:grpSpLocks noChangeAspect="1"/>
            </p:cNvGrpSpPr>
            <p:nvPr/>
          </p:nvGrpSpPr>
          <p:grpSpPr>
            <a:xfrm rot="-27362900">
              <a:off x="1998" y="2322"/>
              <a:ext cx="2770" cy="334"/>
              <a:chOff x="5593" y="8617"/>
              <a:chExt cx="3021" cy="365"/>
            </a:xfrm>
          </p:grpSpPr>
          <p:sp>
            <p:nvSpPr>
              <p:cNvPr id="8377" name="Freeform 8376"/>
              <p:cNvSpPr>
                <a:spLocks noChangeAspect="1"/>
              </p:cNvSpPr>
              <p:nvPr/>
            </p:nvSpPr>
            <p:spPr>
              <a:xfrm>
                <a:off x="5593" y="8617"/>
                <a:ext cx="572" cy="365"/>
              </a:xfrm>
              <a:custGeom>
                <a:avLst/>
                <a:gdLst/>
                <a:ahLst/>
                <a:cxnLst/>
                <a:pathLst>
                  <a:path w="572" h="365">
                    <a:moveTo>
                      <a:pt x="562" y="173"/>
                    </a:moveTo>
                    <a:cubicBezTo>
                      <a:pt x="533" y="131"/>
                      <a:pt x="450" y="65"/>
                      <a:pt x="388" y="39"/>
                    </a:cubicBezTo>
                    <a:cubicBezTo>
                      <a:pt x="325" y="13"/>
                      <a:pt x="244" y="0"/>
                      <a:pt x="187" y="15"/>
                    </a:cubicBezTo>
                    <a:cubicBezTo>
                      <a:pt x="130" y="31"/>
                      <a:pt x="72" y="89"/>
                      <a:pt x="45" y="134"/>
                    </a:cubicBezTo>
                    <a:cubicBezTo>
                      <a:pt x="18" y="178"/>
                      <a:pt x="0" y="267"/>
                      <a:pt x="21" y="287"/>
                    </a:cubicBezTo>
                    <a:cubicBezTo>
                      <a:pt x="43" y="307"/>
                      <a:pt x="131" y="249"/>
                      <a:pt x="175" y="252"/>
                    </a:cubicBezTo>
                    <a:cubicBezTo>
                      <a:pt x="219" y="254"/>
                      <a:pt x="251" y="287"/>
                      <a:pt x="281" y="304"/>
                    </a:cubicBezTo>
                    <a:cubicBezTo>
                      <a:pt x="312" y="320"/>
                      <a:pt x="337" y="340"/>
                      <a:pt x="359" y="350"/>
                    </a:cubicBezTo>
                    <a:cubicBezTo>
                      <a:pt x="382" y="359"/>
                      <a:pt x="398" y="365"/>
                      <a:pt x="420" y="364"/>
                    </a:cubicBezTo>
                    <a:cubicBezTo>
                      <a:pt x="442" y="363"/>
                      <a:pt x="468" y="365"/>
                      <a:pt x="491" y="344"/>
                    </a:cubicBezTo>
                    <a:cubicBezTo>
                      <a:pt x="514" y="323"/>
                      <a:pt x="548" y="267"/>
                      <a:pt x="560" y="239"/>
                    </a:cubicBezTo>
                    <a:cubicBezTo>
                      <a:pt x="572" y="211"/>
                      <a:pt x="562" y="187"/>
                      <a:pt x="562" y="173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969696">
                      <a:alpha val="100000"/>
                    </a:srgbClr>
                  </a:gs>
                  <a:gs pos="100000">
                    <a:schemeClr val="tx1">
                      <a:alpha val="100000"/>
                    </a:schemeClr>
                  </a:gs>
                </a:gsLst>
                <a:path path="rect">
                  <a:fillToRect l="100000" b="100000"/>
                </a:path>
                <a:tileRect/>
              </a:gradFill>
              <a:ln w="2857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grpSp>
            <p:nvGrpSpPr>
              <p:cNvPr id="8378" name="Group 8377"/>
              <p:cNvGrpSpPr>
                <a:grpSpLocks noChangeAspect="1"/>
              </p:cNvGrpSpPr>
              <p:nvPr/>
            </p:nvGrpSpPr>
            <p:grpSpPr>
              <a:xfrm>
                <a:off x="6123" y="8704"/>
                <a:ext cx="2491" cy="238"/>
                <a:chOff x="5799" y="8704"/>
                <a:chExt cx="2491" cy="238"/>
              </a:xfrm>
            </p:grpSpPr>
            <p:sp>
              <p:nvSpPr>
                <p:cNvPr id="8379" name="Freeform 8378"/>
                <p:cNvSpPr>
                  <a:spLocks noChangeAspect="1"/>
                </p:cNvSpPr>
                <p:nvPr/>
              </p:nvSpPr>
              <p:spPr>
                <a:xfrm rot="-183170">
                  <a:off x="6233" y="8708"/>
                  <a:ext cx="2057" cy="125"/>
                </a:xfrm>
                <a:custGeom>
                  <a:avLst/>
                  <a:gdLst/>
                  <a:ahLst/>
                  <a:cxnLst/>
                  <a:pathLst>
                    <a:path w="2057" h="180">
                      <a:moveTo>
                        <a:pt x="0" y="180"/>
                      </a:moveTo>
                      <a:lnTo>
                        <a:pt x="0" y="0"/>
                      </a:lnTo>
                      <a:lnTo>
                        <a:pt x="2057" y="180"/>
                      </a:lnTo>
                      <a:lnTo>
                        <a:pt x="0" y="180"/>
                      </a:lnTo>
                      <a:close/>
                    </a:path>
                  </a:pathLst>
                </a:custGeom>
                <a:solidFill>
                  <a:srgbClr val="CC6600">
                    <a:alpha val="100000"/>
                  </a:srgbClr>
                </a:solidFill>
                <a:ln w="2857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8380" name="Rounded Rectangle 8379"/>
                <p:cNvSpPr>
                  <a:spLocks noChangeAspect="1"/>
                </p:cNvSpPr>
                <p:nvPr/>
              </p:nvSpPr>
              <p:spPr>
                <a:xfrm rot="-79431">
                  <a:off x="5950" y="8733"/>
                  <a:ext cx="374" cy="180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CC66"/>
                </a:solidFill>
                <a:ln w="2857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8381" name="Flowchart: Terminator 8380"/>
                <p:cNvSpPr>
                  <a:spLocks noChangeAspect="1"/>
                </p:cNvSpPr>
                <p:nvPr/>
              </p:nvSpPr>
              <p:spPr>
                <a:xfrm>
                  <a:off x="5799" y="8704"/>
                  <a:ext cx="187" cy="238"/>
                </a:xfrm>
                <a:prstGeom prst="flowChartTerminator">
                  <a:avLst/>
                </a:prstGeom>
                <a:solidFill>
                  <a:srgbClr val="FFCC00"/>
                </a:solidFill>
                <a:ln w="28575" cap="flat" cmpd="sng">
                  <a:solidFill>
                    <a:srgbClr val="000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</p:grpSp>
        <p:sp>
          <p:nvSpPr>
            <p:cNvPr id="8382" name="Freeform 8381"/>
            <p:cNvSpPr/>
            <p:nvPr/>
          </p:nvSpPr>
          <p:spPr>
            <a:xfrm>
              <a:off x="3407" y="3609"/>
              <a:ext cx="228" cy="252"/>
            </a:xfrm>
            <a:custGeom>
              <a:avLst/>
              <a:gdLst/>
              <a:ahLst/>
              <a:cxnLst/>
              <a:pathLst>
                <a:path w="228" h="252">
                  <a:moveTo>
                    <a:pt x="180" y="42"/>
                  </a:moveTo>
                  <a:cubicBezTo>
                    <a:pt x="178" y="48"/>
                    <a:pt x="177" y="53"/>
                    <a:pt x="171" y="57"/>
                  </a:cubicBezTo>
                  <a:cubicBezTo>
                    <a:pt x="156" y="94"/>
                    <a:pt x="171" y="125"/>
                    <a:pt x="193" y="152"/>
                  </a:cubicBezTo>
                  <a:cubicBezTo>
                    <a:pt x="196" y="162"/>
                    <a:pt x="200" y="168"/>
                    <a:pt x="204" y="177"/>
                  </a:cubicBezTo>
                  <a:cubicBezTo>
                    <a:pt x="207" y="191"/>
                    <a:pt x="228" y="225"/>
                    <a:pt x="211" y="234"/>
                  </a:cubicBezTo>
                  <a:cubicBezTo>
                    <a:pt x="194" y="243"/>
                    <a:pt x="198" y="252"/>
                    <a:pt x="99" y="233"/>
                  </a:cubicBezTo>
                  <a:cubicBezTo>
                    <a:pt x="0" y="214"/>
                    <a:pt x="80" y="220"/>
                    <a:pt x="70" y="218"/>
                  </a:cubicBezTo>
                  <a:cubicBezTo>
                    <a:pt x="55" y="210"/>
                    <a:pt x="41" y="198"/>
                    <a:pt x="25" y="192"/>
                  </a:cubicBezTo>
                  <a:cubicBezTo>
                    <a:pt x="22" y="185"/>
                    <a:pt x="20" y="180"/>
                    <a:pt x="13" y="176"/>
                  </a:cubicBezTo>
                  <a:cubicBezTo>
                    <a:pt x="12" y="169"/>
                    <a:pt x="9" y="163"/>
                    <a:pt x="18" y="161"/>
                  </a:cubicBezTo>
                  <a:cubicBezTo>
                    <a:pt x="20" y="146"/>
                    <a:pt x="23" y="159"/>
                    <a:pt x="36" y="162"/>
                  </a:cubicBezTo>
                  <a:cubicBezTo>
                    <a:pt x="54" y="171"/>
                    <a:pt x="45" y="144"/>
                    <a:pt x="48" y="132"/>
                  </a:cubicBezTo>
                  <a:cubicBezTo>
                    <a:pt x="48" y="131"/>
                    <a:pt x="64" y="120"/>
                    <a:pt x="66" y="119"/>
                  </a:cubicBezTo>
                  <a:cubicBezTo>
                    <a:pt x="70" y="125"/>
                    <a:pt x="71" y="128"/>
                    <a:pt x="78" y="131"/>
                  </a:cubicBezTo>
                  <a:cubicBezTo>
                    <a:pt x="101" y="126"/>
                    <a:pt x="105" y="130"/>
                    <a:pt x="111" y="111"/>
                  </a:cubicBezTo>
                  <a:cubicBezTo>
                    <a:pt x="112" y="80"/>
                    <a:pt x="103" y="74"/>
                    <a:pt x="120" y="60"/>
                  </a:cubicBezTo>
                  <a:cubicBezTo>
                    <a:pt x="121" y="53"/>
                    <a:pt x="126" y="41"/>
                    <a:pt x="126" y="41"/>
                  </a:cubicBezTo>
                  <a:cubicBezTo>
                    <a:pt x="127" y="33"/>
                    <a:pt x="129" y="23"/>
                    <a:pt x="136" y="18"/>
                  </a:cubicBezTo>
                  <a:cubicBezTo>
                    <a:pt x="141" y="26"/>
                    <a:pt x="141" y="32"/>
                    <a:pt x="142" y="41"/>
                  </a:cubicBezTo>
                  <a:cubicBezTo>
                    <a:pt x="152" y="37"/>
                    <a:pt x="151" y="34"/>
                    <a:pt x="157" y="26"/>
                  </a:cubicBezTo>
                  <a:cubicBezTo>
                    <a:pt x="159" y="17"/>
                    <a:pt x="159" y="13"/>
                    <a:pt x="168" y="11"/>
                  </a:cubicBezTo>
                  <a:cubicBezTo>
                    <a:pt x="169" y="10"/>
                    <a:pt x="180" y="0"/>
                    <a:pt x="181" y="0"/>
                  </a:cubicBezTo>
                  <a:cubicBezTo>
                    <a:pt x="183" y="0"/>
                    <a:pt x="179" y="3"/>
                    <a:pt x="178" y="5"/>
                  </a:cubicBezTo>
                  <a:cubicBezTo>
                    <a:pt x="169" y="18"/>
                    <a:pt x="173" y="9"/>
                    <a:pt x="169" y="18"/>
                  </a:cubicBezTo>
                  <a:cubicBezTo>
                    <a:pt x="171" y="44"/>
                    <a:pt x="163" y="40"/>
                    <a:pt x="180" y="42"/>
                  </a:cubicBezTo>
                  <a:close/>
                </a:path>
              </a:pathLst>
            </a:custGeom>
            <a:solidFill>
              <a:srgbClr val="FF0000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8383" name="Rectangle 8382"/>
          <p:cNvSpPr/>
          <p:nvPr/>
        </p:nvSpPr>
        <p:spPr>
          <a:xfrm>
            <a:off x="3886200" y="990600"/>
            <a:ext cx="1981200" cy="6096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  <a:normAutofit/>
          </a:bodyPr>
          <a:p>
            <a:pPr algn="ctr"/>
            <a:r>
              <a:rPr 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pattFill prst="pct90">
                  <a:fgClr>
                    <a:srgbClr val="FF0000"/>
                  </a:fgClr>
                  <a:bgClr>
                    <a:srgbClr val="FFFFFF"/>
                  </a:bgClr>
                </a:pattFill>
                <a:latin typeface="Arial Rounded MT Bold" pitchFamily="34" charset="0"/>
                <a:ea typeface="Arial Rounded MT Bold" pitchFamily="34" charset="0"/>
              </a:rPr>
              <a:t>Well done!</a:t>
            </a:r>
            <a:endParaRPr lang="en-US" sz="36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pattFill prst="pct90">
                <a:fgClr>
                  <a:srgbClr val="FF0000"/>
                </a:fgClr>
                <a:bgClr>
                  <a:srgbClr val="FFFFFF"/>
                </a:bgClr>
              </a:pattFill>
              <a:latin typeface="Arial Rounded MT Bold" pitchFamily="34" charset="0"/>
              <a:ea typeface="Arial Rounded MT Bold" pitchFamily="34" charset="0"/>
            </a:endParaRPr>
          </a:p>
        </p:txBody>
      </p:sp>
      <p:sp>
        <p:nvSpPr>
          <p:cNvPr id="8384" name="Rectangle 8383"/>
          <p:cNvSpPr/>
          <p:nvPr/>
        </p:nvSpPr>
        <p:spPr>
          <a:xfrm>
            <a:off x="685800" y="5943600"/>
            <a:ext cx="762000" cy="212725"/>
          </a:xfrm>
          <a:prstGeom prst="rect">
            <a:avLst/>
          </a:prstGeom>
        </p:spPr>
        <p:txBody>
          <a:bodyPr wrap="none" fromWordArt="1">
            <a:prstTxWarp prst="textCurveDown">
              <a:avLst>
                <a:gd name="adj" fmla="val 43477"/>
              </a:avLst>
            </a:prstTxWarp>
            <a:normAutofit/>
          </a:bodyPr>
          <a:p>
            <a:pPr algn="ctr"/>
            <a:r>
              <a:rPr 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CC00"/>
                </a:solidFill>
                <a:latin typeface="Arial Black" panose="020B0A04020102020204" charset="0"/>
                <a:ea typeface="Arial Black" panose="020B0A04020102020204" charset="0"/>
              </a:rPr>
              <a:t>Paint</a:t>
            </a:r>
            <a:endParaRPr lang="en-US" sz="36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CC00"/>
              </a:solidFill>
              <a:latin typeface="Arial Black" panose="020B0A04020102020204" charset="0"/>
              <a:ea typeface="Arial Black" panose="020B0A04020102020204" charset="0"/>
            </a:endParaRPr>
          </a:p>
        </p:txBody>
      </p:sp>
      <p:sp>
        <p:nvSpPr>
          <p:cNvPr id="8385" name="Right Arrow 8384">
            <a:hlinkClick r:id="" action="ppaction://hlinkshowjump?jump=nextslide"/>
          </p:cNvPr>
          <p:cNvSpPr/>
          <p:nvPr/>
        </p:nvSpPr>
        <p:spPr>
          <a:xfrm>
            <a:off x="8305800" y="6172200"/>
            <a:ext cx="609600" cy="533400"/>
          </a:xfrm>
          <a:prstGeom prst="rightArrow">
            <a:avLst>
              <a:gd name="adj1" fmla="val 50000"/>
              <a:gd name="adj2" fmla="val 61306"/>
            </a:avLst>
          </a:prstGeom>
          <a:pattFill prst="pct90">
            <a:fgClr>
              <a:srgbClr val="FF0000"/>
            </a:fgClr>
            <a:bgClr>
              <a:schemeClr val="bg1"/>
            </a:bgClr>
          </a:patt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83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83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31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83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83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3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3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83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34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83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83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36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83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83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38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83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83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42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83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8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40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83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83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39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83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83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41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83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83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33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83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4" dur="2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75" dur="2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8" dur="2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79" dur="2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2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3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3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3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3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3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3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3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3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4000"/>
                            </p:stCondLst>
                            <p:childTnLst>
                              <p:par>
                                <p:cTn id="9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8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8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3" dur="1000"/>
                                        <p:tgtEl>
                                          <p:spTgt spid="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35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83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83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37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Rectangle 921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pattFill prst="dotGrid">
            <a:fgClr>
              <a:schemeClr val="accent1"/>
            </a:fgClr>
            <a:bgClr>
              <a:schemeClr val="bg1"/>
            </a:bgClr>
          </a:pattFill>
          <a:ln w="152400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9219" name="Freeform 9218"/>
          <p:cNvSpPr>
            <a:spLocks noChangeAspect="1"/>
          </p:cNvSpPr>
          <p:nvPr/>
        </p:nvSpPr>
        <p:spPr>
          <a:xfrm rot="466985">
            <a:off x="1757363" y="952500"/>
            <a:ext cx="2301875" cy="1292225"/>
          </a:xfrm>
          <a:custGeom>
            <a:avLst/>
            <a:gdLst/>
            <a:ahLst/>
            <a:cxnLst/>
            <a:pathLst>
              <a:path w="2972" h="1670">
                <a:moveTo>
                  <a:pt x="834" y="1670"/>
                </a:moveTo>
                <a:cubicBezTo>
                  <a:pt x="484" y="1615"/>
                  <a:pt x="228" y="1403"/>
                  <a:pt x="114" y="1222"/>
                </a:cubicBezTo>
                <a:cubicBezTo>
                  <a:pt x="0" y="1041"/>
                  <a:pt x="30" y="696"/>
                  <a:pt x="148" y="586"/>
                </a:cubicBezTo>
                <a:cubicBezTo>
                  <a:pt x="266" y="476"/>
                  <a:pt x="538" y="374"/>
                  <a:pt x="748" y="592"/>
                </a:cubicBezTo>
                <a:cubicBezTo>
                  <a:pt x="554" y="315"/>
                  <a:pt x="774" y="168"/>
                  <a:pt x="876" y="86"/>
                </a:cubicBezTo>
                <a:cubicBezTo>
                  <a:pt x="978" y="0"/>
                  <a:pt x="1242" y="15"/>
                  <a:pt x="1359" y="78"/>
                </a:cubicBezTo>
                <a:cubicBezTo>
                  <a:pt x="1476" y="141"/>
                  <a:pt x="1571" y="247"/>
                  <a:pt x="1578" y="465"/>
                </a:cubicBezTo>
                <a:cubicBezTo>
                  <a:pt x="1639" y="196"/>
                  <a:pt x="1743" y="195"/>
                  <a:pt x="1857" y="160"/>
                </a:cubicBezTo>
                <a:cubicBezTo>
                  <a:pt x="1967" y="126"/>
                  <a:pt x="2163" y="174"/>
                  <a:pt x="2238" y="262"/>
                </a:cubicBezTo>
                <a:cubicBezTo>
                  <a:pt x="2313" y="350"/>
                  <a:pt x="2350" y="502"/>
                  <a:pt x="2309" y="688"/>
                </a:cubicBezTo>
                <a:cubicBezTo>
                  <a:pt x="2418" y="502"/>
                  <a:pt x="2705" y="583"/>
                  <a:pt x="2799" y="663"/>
                </a:cubicBezTo>
                <a:cubicBezTo>
                  <a:pt x="2893" y="743"/>
                  <a:pt x="2972" y="1020"/>
                  <a:pt x="2874" y="1168"/>
                </a:cubicBezTo>
                <a:cubicBezTo>
                  <a:pt x="2776" y="1316"/>
                  <a:pt x="2553" y="1468"/>
                  <a:pt x="2213" y="1552"/>
                </a:cubicBezTo>
                <a:lnTo>
                  <a:pt x="834" y="1670"/>
                </a:lnTo>
                <a:close/>
              </a:path>
            </a:pathLst>
          </a:custGeom>
          <a:gradFill rotWithShape="1">
            <a:gsLst>
              <a:gs pos="0">
                <a:srgbClr val="760000">
                  <a:alpha val="100000"/>
                </a:srgbClr>
              </a:gs>
              <a:gs pos="50000">
                <a:srgbClr val="FF0000">
                  <a:alpha val="100000"/>
                </a:srgbClr>
              </a:gs>
              <a:gs pos="100000">
                <a:srgbClr val="760000">
                  <a:alpha val="100000"/>
                </a:srgbClr>
              </a:gs>
            </a:gsLst>
            <a:lin ang="2700000" scaled="1"/>
            <a:tileRect/>
          </a:gra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9220" name="Freeform 9219"/>
          <p:cNvSpPr>
            <a:spLocks noChangeAspect="1"/>
          </p:cNvSpPr>
          <p:nvPr/>
        </p:nvSpPr>
        <p:spPr>
          <a:xfrm rot="466985">
            <a:off x="1908175" y="1973263"/>
            <a:ext cx="1811338" cy="517525"/>
          </a:xfrm>
          <a:custGeom>
            <a:avLst/>
            <a:gdLst/>
            <a:ahLst/>
            <a:cxnLst/>
            <a:pathLst>
              <a:path w="1468" h="347">
                <a:moveTo>
                  <a:pt x="140" y="331"/>
                </a:moveTo>
                <a:cubicBezTo>
                  <a:pt x="254" y="315"/>
                  <a:pt x="539" y="168"/>
                  <a:pt x="743" y="167"/>
                </a:cubicBezTo>
                <a:cubicBezTo>
                  <a:pt x="947" y="166"/>
                  <a:pt x="1258" y="319"/>
                  <a:pt x="1363" y="327"/>
                </a:cubicBezTo>
                <a:cubicBezTo>
                  <a:pt x="1468" y="335"/>
                  <a:pt x="1444" y="264"/>
                  <a:pt x="1375" y="215"/>
                </a:cubicBezTo>
                <a:cubicBezTo>
                  <a:pt x="1306" y="166"/>
                  <a:pt x="1094" y="60"/>
                  <a:pt x="948" y="31"/>
                </a:cubicBezTo>
                <a:cubicBezTo>
                  <a:pt x="802" y="2"/>
                  <a:pt x="647" y="0"/>
                  <a:pt x="499" y="39"/>
                </a:cubicBezTo>
                <a:cubicBezTo>
                  <a:pt x="351" y="78"/>
                  <a:pt x="120" y="214"/>
                  <a:pt x="60" y="263"/>
                </a:cubicBezTo>
                <a:cubicBezTo>
                  <a:pt x="0" y="312"/>
                  <a:pt x="26" y="347"/>
                  <a:pt x="140" y="331"/>
                </a:cubicBezTo>
                <a:close/>
              </a:path>
            </a:pathLst>
          </a:custGeom>
          <a:solidFill>
            <a:srgbClr val="FF0000">
              <a:alpha val="100000"/>
            </a:srgbClr>
          </a:soli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9221" name="Group 9220"/>
          <p:cNvGrpSpPr>
            <a:grpSpLocks noChangeAspect="1"/>
          </p:cNvGrpSpPr>
          <p:nvPr/>
        </p:nvGrpSpPr>
        <p:grpSpPr>
          <a:xfrm rot="466985">
            <a:off x="2220913" y="1760538"/>
            <a:ext cx="1435100" cy="212725"/>
            <a:chOff x="2948" y="1440"/>
            <a:chExt cx="1852" cy="276"/>
          </a:xfrm>
        </p:grpSpPr>
        <p:sp>
          <p:nvSpPr>
            <p:cNvPr id="9222" name="Freeform 9221"/>
            <p:cNvSpPr>
              <a:spLocks noChangeAspect="1"/>
            </p:cNvSpPr>
            <p:nvPr/>
          </p:nvSpPr>
          <p:spPr>
            <a:xfrm rot="-741749">
              <a:off x="2948" y="1568"/>
              <a:ext cx="642" cy="148"/>
            </a:xfrm>
            <a:custGeom>
              <a:avLst/>
              <a:gdLst/>
              <a:ahLst/>
              <a:cxnLst/>
              <a:pathLst>
                <a:path w="864" h="252">
                  <a:moveTo>
                    <a:pt x="0" y="96"/>
                  </a:moveTo>
                  <a:cubicBezTo>
                    <a:pt x="73" y="118"/>
                    <a:pt x="240" y="252"/>
                    <a:pt x="440" y="228"/>
                  </a:cubicBezTo>
                  <a:cubicBezTo>
                    <a:pt x="640" y="204"/>
                    <a:pt x="776" y="48"/>
                    <a:pt x="864" y="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23" name="Freeform 9222"/>
            <p:cNvSpPr>
              <a:spLocks noChangeAspect="1"/>
            </p:cNvSpPr>
            <p:nvPr/>
          </p:nvSpPr>
          <p:spPr>
            <a:xfrm>
              <a:off x="3566" y="1440"/>
              <a:ext cx="642" cy="148"/>
            </a:xfrm>
            <a:custGeom>
              <a:avLst/>
              <a:gdLst/>
              <a:ahLst/>
              <a:cxnLst/>
              <a:pathLst>
                <a:path w="864" h="252">
                  <a:moveTo>
                    <a:pt x="0" y="96"/>
                  </a:moveTo>
                  <a:cubicBezTo>
                    <a:pt x="73" y="118"/>
                    <a:pt x="240" y="252"/>
                    <a:pt x="440" y="228"/>
                  </a:cubicBezTo>
                  <a:cubicBezTo>
                    <a:pt x="640" y="204"/>
                    <a:pt x="776" y="48"/>
                    <a:pt x="864" y="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24" name="Freeform 9223"/>
            <p:cNvSpPr>
              <a:spLocks noChangeAspect="1"/>
            </p:cNvSpPr>
            <p:nvPr/>
          </p:nvSpPr>
          <p:spPr>
            <a:xfrm rot="1623011">
              <a:off x="4158" y="1536"/>
              <a:ext cx="642" cy="144"/>
            </a:xfrm>
            <a:custGeom>
              <a:avLst/>
              <a:gdLst/>
              <a:ahLst/>
              <a:cxnLst/>
              <a:pathLst>
                <a:path w="864" h="252">
                  <a:moveTo>
                    <a:pt x="0" y="96"/>
                  </a:moveTo>
                  <a:cubicBezTo>
                    <a:pt x="73" y="118"/>
                    <a:pt x="240" y="252"/>
                    <a:pt x="440" y="228"/>
                  </a:cubicBezTo>
                  <a:cubicBezTo>
                    <a:pt x="640" y="204"/>
                    <a:pt x="776" y="48"/>
                    <a:pt x="864" y="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9225" name="Group 9224"/>
          <p:cNvGrpSpPr/>
          <p:nvPr/>
        </p:nvGrpSpPr>
        <p:grpSpPr>
          <a:xfrm>
            <a:off x="1922463" y="2125663"/>
            <a:ext cx="1681162" cy="1433512"/>
            <a:chOff x="1211" y="1339"/>
            <a:chExt cx="1059" cy="903"/>
          </a:xfrm>
        </p:grpSpPr>
        <p:grpSp>
          <p:nvGrpSpPr>
            <p:cNvPr id="9226" name="Group 9225"/>
            <p:cNvGrpSpPr>
              <a:grpSpLocks noChangeAspect="1"/>
            </p:cNvGrpSpPr>
            <p:nvPr/>
          </p:nvGrpSpPr>
          <p:grpSpPr>
            <a:xfrm rot="466985">
              <a:off x="1211" y="1357"/>
              <a:ext cx="1059" cy="885"/>
              <a:chOff x="2736" y="1930"/>
              <a:chExt cx="2172" cy="1814"/>
            </a:xfrm>
          </p:grpSpPr>
          <p:sp>
            <p:nvSpPr>
              <p:cNvPr id="9227" name="Freeform 9226"/>
              <p:cNvSpPr>
                <a:spLocks noChangeAspect="1"/>
              </p:cNvSpPr>
              <p:nvPr/>
            </p:nvSpPr>
            <p:spPr>
              <a:xfrm>
                <a:off x="4200" y="3228"/>
                <a:ext cx="320" cy="516"/>
              </a:xfrm>
              <a:custGeom>
                <a:avLst/>
                <a:gdLst/>
                <a:ahLst/>
                <a:cxnLst/>
                <a:pathLst>
                  <a:path w="320" h="516">
                    <a:moveTo>
                      <a:pt x="0" y="0"/>
                    </a:moveTo>
                    <a:lnTo>
                      <a:pt x="36" y="516"/>
                    </a:lnTo>
                    <a:lnTo>
                      <a:pt x="320" y="44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228" name="Freeform 9227"/>
              <p:cNvSpPr>
                <a:spLocks noChangeAspect="1"/>
              </p:cNvSpPr>
              <p:nvPr/>
            </p:nvSpPr>
            <p:spPr>
              <a:xfrm>
                <a:off x="4332" y="3136"/>
                <a:ext cx="320" cy="500"/>
              </a:xfrm>
              <a:custGeom>
                <a:avLst/>
                <a:gdLst/>
                <a:ahLst/>
                <a:cxnLst/>
                <a:pathLst>
                  <a:path w="320" h="500">
                    <a:moveTo>
                      <a:pt x="0" y="0"/>
                    </a:moveTo>
                    <a:lnTo>
                      <a:pt x="112" y="500"/>
                    </a:lnTo>
                    <a:lnTo>
                      <a:pt x="320" y="44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229" name="Freeform 9228"/>
              <p:cNvSpPr>
                <a:spLocks noChangeAspect="1"/>
              </p:cNvSpPr>
              <p:nvPr/>
            </p:nvSpPr>
            <p:spPr>
              <a:xfrm>
                <a:off x="4524" y="2848"/>
                <a:ext cx="296" cy="580"/>
              </a:xfrm>
              <a:custGeom>
                <a:avLst/>
                <a:gdLst/>
                <a:ahLst/>
                <a:cxnLst/>
                <a:pathLst>
                  <a:path w="296" h="580">
                    <a:moveTo>
                      <a:pt x="0" y="0"/>
                    </a:moveTo>
                    <a:lnTo>
                      <a:pt x="76" y="580"/>
                    </a:lnTo>
                    <a:lnTo>
                      <a:pt x="296" y="4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230" name="Freeform 9229"/>
              <p:cNvSpPr>
                <a:spLocks noChangeAspect="1"/>
              </p:cNvSpPr>
              <p:nvPr/>
            </p:nvSpPr>
            <p:spPr>
              <a:xfrm>
                <a:off x="4492" y="2992"/>
                <a:ext cx="292" cy="516"/>
              </a:xfrm>
              <a:custGeom>
                <a:avLst/>
                <a:gdLst/>
                <a:ahLst/>
                <a:cxnLst/>
                <a:pathLst>
                  <a:path w="292" h="516">
                    <a:moveTo>
                      <a:pt x="0" y="0"/>
                    </a:moveTo>
                    <a:lnTo>
                      <a:pt x="36" y="516"/>
                    </a:lnTo>
                    <a:lnTo>
                      <a:pt x="292" y="49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231" name="Freeform 9230"/>
              <p:cNvSpPr>
                <a:spLocks noChangeAspect="1"/>
              </p:cNvSpPr>
              <p:nvPr/>
            </p:nvSpPr>
            <p:spPr>
              <a:xfrm>
                <a:off x="4396" y="3040"/>
                <a:ext cx="232" cy="516"/>
              </a:xfrm>
              <a:custGeom>
                <a:avLst/>
                <a:gdLst/>
                <a:ahLst/>
                <a:cxnLst/>
                <a:pathLst>
                  <a:path w="232" h="516">
                    <a:moveTo>
                      <a:pt x="0" y="0"/>
                    </a:moveTo>
                    <a:lnTo>
                      <a:pt x="36" y="516"/>
                    </a:lnTo>
                    <a:lnTo>
                      <a:pt x="232" y="34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232" name="Freeform 9231"/>
              <p:cNvSpPr>
                <a:spLocks noChangeAspect="1"/>
              </p:cNvSpPr>
              <p:nvPr/>
            </p:nvSpPr>
            <p:spPr>
              <a:xfrm>
                <a:off x="4180" y="3040"/>
                <a:ext cx="328" cy="508"/>
              </a:xfrm>
              <a:custGeom>
                <a:avLst/>
                <a:gdLst/>
                <a:ahLst/>
                <a:cxnLst/>
                <a:pathLst>
                  <a:path w="328" h="508">
                    <a:moveTo>
                      <a:pt x="8" y="0"/>
                    </a:moveTo>
                    <a:lnTo>
                      <a:pt x="0" y="508"/>
                    </a:lnTo>
                    <a:lnTo>
                      <a:pt x="328" y="448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233" name="Freeform 9232"/>
              <p:cNvSpPr>
                <a:spLocks noChangeAspect="1"/>
              </p:cNvSpPr>
              <p:nvPr/>
            </p:nvSpPr>
            <p:spPr>
              <a:xfrm>
                <a:off x="2936" y="3040"/>
                <a:ext cx="404" cy="540"/>
              </a:xfrm>
              <a:custGeom>
                <a:avLst/>
                <a:gdLst/>
                <a:ahLst/>
                <a:cxnLst/>
                <a:pathLst>
                  <a:path w="404" h="540">
                    <a:moveTo>
                      <a:pt x="404" y="0"/>
                    </a:moveTo>
                    <a:lnTo>
                      <a:pt x="0" y="540"/>
                    </a:lnTo>
                    <a:lnTo>
                      <a:pt x="372" y="540"/>
                    </a:lnTo>
                    <a:lnTo>
                      <a:pt x="404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234" name="Freeform 9233"/>
              <p:cNvSpPr>
                <a:spLocks noChangeAspect="1"/>
              </p:cNvSpPr>
              <p:nvPr/>
            </p:nvSpPr>
            <p:spPr>
              <a:xfrm>
                <a:off x="3324" y="3136"/>
                <a:ext cx="308" cy="608"/>
              </a:xfrm>
              <a:custGeom>
                <a:avLst/>
                <a:gdLst/>
                <a:ahLst/>
                <a:cxnLst/>
                <a:pathLst>
                  <a:path w="308" h="608">
                    <a:moveTo>
                      <a:pt x="208" y="0"/>
                    </a:moveTo>
                    <a:lnTo>
                      <a:pt x="0" y="608"/>
                    </a:lnTo>
                    <a:lnTo>
                      <a:pt x="308" y="460"/>
                    </a:lnTo>
                    <a:lnTo>
                      <a:pt x="208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235" name="Freeform 9234"/>
              <p:cNvSpPr>
                <a:spLocks noChangeAspect="1"/>
              </p:cNvSpPr>
              <p:nvPr/>
            </p:nvSpPr>
            <p:spPr>
              <a:xfrm>
                <a:off x="2988" y="2896"/>
                <a:ext cx="256" cy="684"/>
              </a:xfrm>
              <a:custGeom>
                <a:avLst/>
                <a:gdLst/>
                <a:ahLst/>
                <a:cxnLst/>
                <a:pathLst>
                  <a:path w="256" h="684">
                    <a:moveTo>
                      <a:pt x="256" y="0"/>
                    </a:moveTo>
                    <a:lnTo>
                      <a:pt x="0" y="444"/>
                    </a:lnTo>
                    <a:lnTo>
                      <a:pt x="240" y="684"/>
                    </a:lnTo>
                    <a:lnTo>
                      <a:pt x="256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236" name="Freeform 9235"/>
              <p:cNvSpPr>
                <a:spLocks noChangeAspect="1"/>
              </p:cNvSpPr>
              <p:nvPr/>
            </p:nvSpPr>
            <p:spPr>
              <a:xfrm>
                <a:off x="3112" y="3088"/>
                <a:ext cx="400" cy="624"/>
              </a:xfrm>
              <a:custGeom>
                <a:avLst/>
                <a:gdLst/>
                <a:ahLst/>
                <a:cxnLst/>
                <a:pathLst>
                  <a:path w="400" h="624">
                    <a:moveTo>
                      <a:pt x="324" y="0"/>
                    </a:moveTo>
                    <a:lnTo>
                      <a:pt x="0" y="624"/>
                    </a:lnTo>
                    <a:lnTo>
                      <a:pt x="400" y="540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237" name="Freeform 9236"/>
              <p:cNvSpPr>
                <a:spLocks noChangeAspect="1"/>
              </p:cNvSpPr>
              <p:nvPr/>
            </p:nvSpPr>
            <p:spPr>
              <a:xfrm>
                <a:off x="3516" y="3040"/>
                <a:ext cx="240" cy="660"/>
              </a:xfrm>
              <a:custGeom>
                <a:avLst/>
                <a:gdLst/>
                <a:ahLst/>
                <a:cxnLst/>
                <a:pathLst>
                  <a:path w="240" h="660">
                    <a:moveTo>
                      <a:pt x="164" y="0"/>
                    </a:moveTo>
                    <a:lnTo>
                      <a:pt x="0" y="660"/>
                    </a:lnTo>
                    <a:lnTo>
                      <a:pt x="240" y="540"/>
                    </a:lnTo>
                    <a:lnTo>
                      <a:pt x="164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238" name="Freeform 9237"/>
              <p:cNvSpPr>
                <a:spLocks noChangeAspect="1"/>
              </p:cNvSpPr>
              <p:nvPr/>
            </p:nvSpPr>
            <p:spPr>
              <a:xfrm>
                <a:off x="3660" y="3184"/>
                <a:ext cx="580" cy="528"/>
              </a:xfrm>
              <a:custGeom>
                <a:avLst/>
                <a:gdLst/>
                <a:ahLst/>
                <a:cxnLst/>
                <a:pathLst>
                  <a:path w="580" h="528">
                    <a:moveTo>
                      <a:pt x="96" y="0"/>
                    </a:moveTo>
                    <a:lnTo>
                      <a:pt x="0" y="528"/>
                    </a:lnTo>
                    <a:lnTo>
                      <a:pt x="580" y="528"/>
                    </a:lnTo>
                    <a:lnTo>
                      <a:pt x="480" y="48"/>
                    </a:lnTo>
                    <a:lnTo>
                      <a:pt x="9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CC">
                      <a:alpha val="100000"/>
                    </a:srgbClr>
                  </a:gs>
                  <a:gs pos="50000">
                    <a:srgbClr val="FFCC99">
                      <a:alpha val="100000"/>
                    </a:srgbClr>
                  </a:gs>
                  <a:gs pos="100000">
                    <a:srgbClr val="FFFFCC">
                      <a:alpha val="100000"/>
                    </a:srgbClr>
                  </a:gs>
                </a:gsLst>
                <a:lin ang="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239" name="Freeform 9238"/>
              <p:cNvSpPr>
                <a:spLocks noChangeAspect="1"/>
              </p:cNvSpPr>
              <p:nvPr/>
            </p:nvSpPr>
            <p:spPr>
              <a:xfrm>
                <a:off x="4600" y="2784"/>
                <a:ext cx="228" cy="500"/>
              </a:xfrm>
              <a:custGeom>
                <a:avLst/>
                <a:gdLst/>
                <a:ahLst/>
                <a:cxnLst/>
                <a:pathLst>
                  <a:path w="228" h="500">
                    <a:moveTo>
                      <a:pt x="68" y="0"/>
                    </a:moveTo>
                    <a:lnTo>
                      <a:pt x="0" y="500"/>
                    </a:lnTo>
                    <a:lnTo>
                      <a:pt x="228" y="408"/>
                    </a:lnTo>
                    <a:lnTo>
                      <a:pt x="68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240" name="Freeform 9239"/>
              <p:cNvSpPr>
                <a:spLocks noChangeAspect="1"/>
              </p:cNvSpPr>
              <p:nvPr/>
            </p:nvSpPr>
            <p:spPr>
              <a:xfrm>
                <a:off x="4620" y="2612"/>
                <a:ext cx="288" cy="428"/>
              </a:xfrm>
              <a:custGeom>
                <a:avLst/>
                <a:gdLst/>
                <a:ahLst/>
                <a:cxnLst/>
                <a:pathLst>
                  <a:path w="288" h="428">
                    <a:moveTo>
                      <a:pt x="0" y="0"/>
                    </a:moveTo>
                    <a:lnTo>
                      <a:pt x="96" y="428"/>
                    </a:lnTo>
                    <a:lnTo>
                      <a:pt x="288" y="26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241" name="Freeform 9240"/>
              <p:cNvSpPr>
                <a:spLocks noChangeAspect="1"/>
              </p:cNvSpPr>
              <p:nvPr/>
            </p:nvSpPr>
            <p:spPr>
              <a:xfrm>
                <a:off x="3096" y="1930"/>
                <a:ext cx="1594" cy="1398"/>
              </a:xfrm>
              <a:custGeom>
                <a:avLst/>
                <a:gdLst/>
                <a:ahLst/>
                <a:cxnLst/>
                <a:pathLst>
                  <a:path w="1594" h="1398">
                    <a:moveTo>
                      <a:pt x="18" y="945"/>
                    </a:moveTo>
                    <a:cubicBezTo>
                      <a:pt x="36" y="1121"/>
                      <a:pt x="95" y="1252"/>
                      <a:pt x="206" y="1309"/>
                    </a:cubicBezTo>
                    <a:cubicBezTo>
                      <a:pt x="374" y="1398"/>
                      <a:pt x="574" y="1357"/>
                      <a:pt x="686" y="1289"/>
                    </a:cubicBezTo>
                    <a:cubicBezTo>
                      <a:pt x="754" y="1353"/>
                      <a:pt x="868" y="1372"/>
                      <a:pt x="946" y="1373"/>
                    </a:cubicBezTo>
                    <a:cubicBezTo>
                      <a:pt x="1024" y="1374"/>
                      <a:pt x="1056" y="1341"/>
                      <a:pt x="1154" y="1293"/>
                    </a:cubicBezTo>
                    <a:cubicBezTo>
                      <a:pt x="1426" y="1297"/>
                      <a:pt x="1476" y="1174"/>
                      <a:pt x="1535" y="1083"/>
                    </a:cubicBezTo>
                    <a:cubicBezTo>
                      <a:pt x="1594" y="992"/>
                      <a:pt x="1590" y="829"/>
                      <a:pt x="1506" y="749"/>
                    </a:cubicBezTo>
                    <a:cubicBezTo>
                      <a:pt x="1422" y="669"/>
                      <a:pt x="1384" y="654"/>
                      <a:pt x="1334" y="553"/>
                    </a:cubicBezTo>
                    <a:cubicBezTo>
                      <a:pt x="1284" y="452"/>
                      <a:pt x="1300" y="231"/>
                      <a:pt x="1206" y="141"/>
                    </a:cubicBezTo>
                    <a:cubicBezTo>
                      <a:pt x="1112" y="51"/>
                      <a:pt x="945" y="0"/>
                      <a:pt x="770" y="13"/>
                    </a:cubicBezTo>
                    <a:cubicBezTo>
                      <a:pt x="595" y="26"/>
                      <a:pt x="283" y="66"/>
                      <a:pt x="158" y="221"/>
                    </a:cubicBezTo>
                    <a:cubicBezTo>
                      <a:pt x="33" y="376"/>
                      <a:pt x="0" y="769"/>
                      <a:pt x="18" y="94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99">
                      <a:alpha val="100000"/>
                    </a:srgbClr>
                  </a:gs>
                  <a:gs pos="50000">
                    <a:srgbClr val="FFFFCC">
                      <a:alpha val="100000"/>
                    </a:srgbClr>
                  </a:gs>
                  <a:gs pos="100000">
                    <a:srgbClr val="FFCC99">
                      <a:alpha val="100000"/>
                    </a:srgbClr>
                  </a:gs>
                </a:gsLst>
                <a:lin ang="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grpSp>
            <p:nvGrpSpPr>
              <p:cNvPr id="9242" name="Group 9241"/>
              <p:cNvGrpSpPr>
                <a:grpSpLocks noChangeAspect="1"/>
              </p:cNvGrpSpPr>
              <p:nvPr/>
            </p:nvGrpSpPr>
            <p:grpSpPr>
              <a:xfrm>
                <a:off x="3716" y="2807"/>
                <a:ext cx="678" cy="392"/>
                <a:chOff x="3210" y="1776"/>
                <a:chExt cx="678" cy="392"/>
              </a:xfrm>
            </p:grpSpPr>
            <p:sp>
              <p:nvSpPr>
                <p:cNvPr id="9243" name="Freeform 9242"/>
                <p:cNvSpPr>
                  <a:spLocks noChangeAspect="1"/>
                </p:cNvSpPr>
                <p:nvPr/>
              </p:nvSpPr>
              <p:spPr>
                <a:xfrm rot="-14156673" flipH="1">
                  <a:off x="3181" y="1805"/>
                  <a:ext cx="160" cy="102"/>
                </a:xfrm>
                <a:custGeom>
                  <a:avLst/>
                  <a:gdLst>
                    <a:gd name="txL" fmla="*/ 0 w 21298"/>
                    <a:gd name="txT" fmla="*/ 0 h 20357"/>
                    <a:gd name="txR" fmla="*/ 21298 w 21298"/>
                    <a:gd name="txB" fmla="*/ 20357 h 20357"/>
                  </a:gdLst>
                  <a:ahLst/>
                  <a:cxnLst>
                    <a:cxn ang="180">
                      <a:pos x="0" y="16755"/>
                    </a:cxn>
                    <a:cxn ang="270">
                      <a:pos x="14076" y="0"/>
                    </a:cxn>
                    <a:cxn ang="0">
                      <a:pos x="21298" y="20357"/>
                    </a:cxn>
                  </a:cxnLst>
                  <a:rect l="txL" t="txT" r="txR" b="txB"/>
                  <a:pathLst>
                    <a:path w="21298" h="20357" fill="none">
                      <a:moveTo>
                        <a:pt x="0" y="16755"/>
                      </a:moveTo>
                      <a:arcTo wR="21600" hR="21600" stAng="-10224045" swAng="3652063"/>
                    </a:path>
                    <a:path w="21298" h="20357" stroke="0">
                      <a:moveTo>
                        <a:pt x="0" y="16755"/>
                      </a:moveTo>
                      <a:arcTo wR="21600" hR="21600" stAng="-10224045" swAng="3652063"/>
                      <a:lnTo>
                        <a:pt x="21298" y="20357"/>
                      </a:lnTo>
                      <a:close/>
                    </a:path>
                  </a:pathLst>
                </a:custGeom>
                <a:noFill/>
                <a:ln w="1905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44" name="Freeform 9243"/>
                <p:cNvSpPr>
                  <a:spLocks noChangeAspect="1"/>
                </p:cNvSpPr>
                <p:nvPr/>
              </p:nvSpPr>
              <p:spPr>
                <a:xfrm rot="-33846427" flipH="1">
                  <a:off x="3728" y="1851"/>
                  <a:ext cx="160" cy="97"/>
                </a:xfrm>
                <a:custGeom>
                  <a:avLst/>
                  <a:gdLst>
                    <a:gd name="txL" fmla="*/ 0 w 21298"/>
                    <a:gd name="txT" fmla="*/ 0 h 19322"/>
                    <a:gd name="txR" fmla="*/ 21298 w 21298"/>
                    <a:gd name="txB" fmla="*/ 19322 h 19322"/>
                  </a:gdLst>
                  <a:ahLst/>
                  <a:cxnLst>
                    <a:cxn ang="180">
                      <a:pos x="0" y="15720"/>
                    </a:cxn>
                    <a:cxn ang="270">
                      <a:pos x="11643" y="0"/>
                    </a:cxn>
                    <a:cxn ang="0">
                      <a:pos x="21298" y="19322"/>
                    </a:cxn>
                  </a:cxnLst>
                  <a:rect l="txL" t="txT" r="txR" b="txB"/>
                  <a:pathLst>
                    <a:path w="21298" h="19322" fill="none">
                      <a:moveTo>
                        <a:pt x="0" y="15720"/>
                      </a:moveTo>
                      <a:arcTo wR="21600" hR="21600" stAng="-10224045" swAng="3230996"/>
                    </a:path>
                    <a:path w="21298" h="19322" stroke="0">
                      <a:moveTo>
                        <a:pt x="0" y="15720"/>
                      </a:moveTo>
                      <a:arcTo wR="21600" hR="21600" stAng="-10224045" swAng="3230996"/>
                      <a:lnTo>
                        <a:pt x="21298" y="19322"/>
                      </a:lnTo>
                      <a:close/>
                    </a:path>
                  </a:pathLst>
                </a:custGeom>
                <a:noFill/>
                <a:ln w="1905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45" name="Freeform 9244"/>
                <p:cNvSpPr>
                  <a:spLocks noChangeAspect="1"/>
                </p:cNvSpPr>
                <p:nvPr/>
              </p:nvSpPr>
              <p:spPr>
                <a:xfrm>
                  <a:off x="3256" y="1908"/>
                  <a:ext cx="508" cy="260"/>
                </a:xfrm>
                <a:custGeom>
                  <a:avLst/>
                  <a:gdLst/>
                  <a:ahLst/>
                  <a:cxnLst/>
                  <a:pathLst>
                    <a:path w="508" h="260">
                      <a:moveTo>
                        <a:pt x="0" y="0"/>
                      </a:moveTo>
                      <a:cubicBezTo>
                        <a:pt x="56" y="8"/>
                        <a:pt x="224" y="56"/>
                        <a:pt x="264" y="60"/>
                      </a:cubicBezTo>
                      <a:cubicBezTo>
                        <a:pt x="304" y="64"/>
                        <a:pt x="432" y="36"/>
                        <a:pt x="508" y="36"/>
                      </a:cubicBezTo>
                      <a:cubicBezTo>
                        <a:pt x="368" y="228"/>
                        <a:pt x="315" y="260"/>
                        <a:pt x="216" y="260"/>
                      </a:cubicBezTo>
                      <a:cubicBezTo>
                        <a:pt x="52" y="248"/>
                        <a:pt x="4" y="128"/>
                        <a:pt x="0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chemeClr val="tx1">
                        <a:alpha val="100000"/>
                      </a:schemeClr>
                    </a:gs>
                    <a:gs pos="100000">
                      <a:srgbClr val="5F5F5F">
                        <a:alpha val="100000"/>
                      </a:srgbClr>
                    </a:gs>
                  </a:gsLst>
                  <a:lin ang="5400000" scaled="1"/>
                  <a:tileRect/>
                </a:gra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sp>
            <p:nvSpPr>
              <p:cNvPr id="9246" name="Freeform 9245"/>
              <p:cNvSpPr>
                <a:spLocks noChangeAspect="1"/>
              </p:cNvSpPr>
              <p:nvPr/>
            </p:nvSpPr>
            <p:spPr>
              <a:xfrm>
                <a:off x="2988" y="2380"/>
                <a:ext cx="144" cy="420"/>
              </a:xfrm>
              <a:custGeom>
                <a:avLst/>
                <a:gdLst/>
                <a:ahLst/>
                <a:cxnLst/>
                <a:pathLst>
                  <a:path w="144" h="420">
                    <a:moveTo>
                      <a:pt x="92" y="0"/>
                    </a:moveTo>
                    <a:lnTo>
                      <a:pt x="0" y="372"/>
                    </a:lnTo>
                    <a:lnTo>
                      <a:pt x="144" y="420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247" name="Freeform 9246"/>
              <p:cNvSpPr>
                <a:spLocks noChangeAspect="1"/>
              </p:cNvSpPr>
              <p:nvPr/>
            </p:nvSpPr>
            <p:spPr>
              <a:xfrm>
                <a:off x="2748" y="2408"/>
                <a:ext cx="304" cy="344"/>
              </a:xfrm>
              <a:custGeom>
                <a:avLst/>
                <a:gdLst/>
                <a:ahLst/>
                <a:cxnLst/>
                <a:pathLst>
                  <a:path w="304" h="344">
                    <a:moveTo>
                      <a:pt x="304" y="0"/>
                    </a:moveTo>
                    <a:lnTo>
                      <a:pt x="0" y="204"/>
                    </a:lnTo>
                    <a:lnTo>
                      <a:pt x="96" y="344"/>
                    </a:lnTo>
                    <a:lnTo>
                      <a:pt x="304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248" name="Freeform 9247"/>
              <p:cNvSpPr>
                <a:spLocks noChangeAspect="1"/>
              </p:cNvSpPr>
              <p:nvPr/>
            </p:nvSpPr>
            <p:spPr>
              <a:xfrm>
                <a:off x="2844" y="2444"/>
                <a:ext cx="208" cy="404"/>
              </a:xfrm>
              <a:custGeom>
                <a:avLst/>
                <a:gdLst/>
                <a:ahLst/>
                <a:cxnLst/>
                <a:pathLst>
                  <a:path w="208" h="404">
                    <a:moveTo>
                      <a:pt x="208" y="0"/>
                    </a:moveTo>
                    <a:lnTo>
                      <a:pt x="0" y="264"/>
                    </a:lnTo>
                    <a:lnTo>
                      <a:pt x="96" y="404"/>
                    </a:lnTo>
                    <a:lnTo>
                      <a:pt x="208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249" name="Freeform 9248"/>
              <p:cNvSpPr>
                <a:spLocks noChangeAspect="1"/>
              </p:cNvSpPr>
              <p:nvPr/>
            </p:nvSpPr>
            <p:spPr>
              <a:xfrm>
                <a:off x="2796" y="2592"/>
                <a:ext cx="284" cy="608"/>
              </a:xfrm>
              <a:custGeom>
                <a:avLst/>
                <a:gdLst/>
                <a:ahLst/>
                <a:cxnLst/>
                <a:pathLst>
                  <a:path w="284" h="608">
                    <a:moveTo>
                      <a:pt x="208" y="0"/>
                    </a:moveTo>
                    <a:lnTo>
                      <a:pt x="0" y="608"/>
                    </a:lnTo>
                    <a:lnTo>
                      <a:pt x="284" y="540"/>
                    </a:lnTo>
                    <a:lnTo>
                      <a:pt x="208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250" name="Freeform 9249"/>
              <p:cNvSpPr>
                <a:spLocks noChangeAspect="1"/>
              </p:cNvSpPr>
              <p:nvPr/>
            </p:nvSpPr>
            <p:spPr>
              <a:xfrm>
                <a:off x="2924" y="2552"/>
                <a:ext cx="216" cy="472"/>
              </a:xfrm>
              <a:custGeom>
                <a:avLst/>
                <a:gdLst/>
                <a:ahLst/>
                <a:cxnLst/>
                <a:pathLst>
                  <a:path w="216" h="472">
                    <a:moveTo>
                      <a:pt x="108" y="0"/>
                    </a:moveTo>
                    <a:lnTo>
                      <a:pt x="0" y="472"/>
                    </a:lnTo>
                    <a:lnTo>
                      <a:pt x="216" y="464"/>
                    </a:lnTo>
                    <a:lnTo>
                      <a:pt x="108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251" name="Freeform 9250"/>
              <p:cNvSpPr>
                <a:spLocks noChangeAspect="1"/>
              </p:cNvSpPr>
              <p:nvPr/>
            </p:nvSpPr>
            <p:spPr>
              <a:xfrm>
                <a:off x="2944" y="2848"/>
                <a:ext cx="284" cy="608"/>
              </a:xfrm>
              <a:custGeom>
                <a:avLst/>
                <a:gdLst/>
                <a:ahLst/>
                <a:cxnLst/>
                <a:pathLst>
                  <a:path w="284" h="608">
                    <a:moveTo>
                      <a:pt x="208" y="0"/>
                    </a:moveTo>
                    <a:lnTo>
                      <a:pt x="0" y="608"/>
                    </a:lnTo>
                    <a:lnTo>
                      <a:pt x="284" y="540"/>
                    </a:lnTo>
                    <a:lnTo>
                      <a:pt x="208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252" name="Freeform 9251"/>
              <p:cNvSpPr>
                <a:spLocks noChangeAspect="1"/>
              </p:cNvSpPr>
              <p:nvPr/>
            </p:nvSpPr>
            <p:spPr>
              <a:xfrm>
                <a:off x="2736" y="2797"/>
                <a:ext cx="410" cy="587"/>
              </a:xfrm>
              <a:custGeom>
                <a:avLst/>
                <a:gdLst/>
                <a:ahLst/>
                <a:cxnLst/>
                <a:pathLst>
                  <a:path w="410" h="587">
                    <a:moveTo>
                      <a:pt x="410" y="0"/>
                    </a:moveTo>
                    <a:lnTo>
                      <a:pt x="0" y="455"/>
                    </a:lnTo>
                    <a:lnTo>
                      <a:pt x="260" y="587"/>
                    </a:lnTo>
                    <a:lnTo>
                      <a:pt x="410" y="0"/>
                    </a:lnTo>
                    <a:close/>
                  </a:path>
                </a:pathLst>
              </a:custGeom>
              <a:solidFill>
                <a:srgbClr val="CC3300">
                  <a:alpha val="100000"/>
                </a:srgbClr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grpSp>
            <p:nvGrpSpPr>
              <p:cNvPr id="9253" name="Group 9252"/>
              <p:cNvGrpSpPr>
                <a:grpSpLocks noChangeAspect="1"/>
              </p:cNvGrpSpPr>
              <p:nvPr/>
            </p:nvGrpSpPr>
            <p:grpSpPr>
              <a:xfrm>
                <a:off x="3818" y="2663"/>
                <a:ext cx="240" cy="144"/>
                <a:chOff x="3806" y="2695"/>
                <a:chExt cx="240" cy="144"/>
              </a:xfrm>
            </p:grpSpPr>
            <p:sp>
              <p:nvSpPr>
                <p:cNvPr id="9254" name="Oval 9253"/>
                <p:cNvSpPr>
                  <a:spLocks noChangeAspect="1"/>
                </p:cNvSpPr>
                <p:nvPr/>
              </p:nvSpPr>
              <p:spPr>
                <a:xfrm>
                  <a:off x="3806" y="2695"/>
                  <a:ext cx="240" cy="144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CCFF"/>
                    </a:gs>
                    <a:gs pos="100000">
                      <a:srgbClr val="FFFFCC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255" name="Moon 9254"/>
                <p:cNvSpPr>
                  <a:spLocks noChangeAspect="1"/>
                </p:cNvSpPr>
                <p:nvPr/>
              </p:nvSpPr>
              <p:spPr>
                <a:xfrm rot="5855679">
                  <a:off x="3920" y="2690"/>
                  <a:ext cx="48" cy="96"/>
                </a:xfrm>
                <a:prstGeom prst="moon">
                  <a:avLst>
                    <a:gd name="adj" fmla="val 58333"/>
                  </a:avLst>
                </a:prstGeom>
                <a:solidFill>
                  <a:srgbClr val="FFFFCC"/>
                </a:solidFill>
                <a:ln w="190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grpSp>
            <p:nvGrpSpPr>
              <p:cNvPr id="9256" name="Group 9255"/>
              <p:cNvGrpSpPr>
                <a:grpSpLocks noChangeAspect="1"/>
              </p:cNvGrpSpPr>
              <p:nvPr/>
            </p:nvGrpSpPr>
            <p:grpSpPr>
              <a:xfrm>
                <a:off x="3256" y="2114"/>
                <a:ext cx="1172" cy="751"/>
                <a:chOff x="3248" y="2146"/>
                <a:chExt cx="1172" cy="751"/>
              </a:xfrm>
            </p:grpSpPr>
            <p:grpSp>
              <p:nvGrpSpPr>
                <p:cNvPr id="9257" name="Group 9256"/>
                <p:cNvGrpSpPr>
                  <a:grpSpLocks noChangeAspect="1"/>
                </p:cNvGrpSpPr>
                <p:nvPr/>
              </p:nvGrpSpPr>
              <p:grpSpPr>
                <a:xfrm>
                  <a:off x="3343" y="2254"/>
                  <a:ext cx="347" cy="597"/>
                  <a:chOff x="2849" y="1191"/>
                  <a:chExt cx="347" cy="597"/>
                </a:xfrm>
              </p:grpSpPr>
              <p:sp>
                <p:nvSpPr>
                  <p:cNvPr id="9258" name="Freeform 9257"/>
                  <p:cNvSpPr>
                    <a:spLocks noChangeAspect="1"/>
                  </p:cNvSpPr>
                  <p:nvPr/>
                </p:nvSpPr>
                <p:spPr>
                  <a:xfrm rot="27698474">
                    <a:off x="2860" y="1259"/>
                    <a:ext cx="201" cy="65"/>
                  </a:xfrm>
                  <a:custGeom>
                    <a:avLst/>
                    <a:gdLst>
                      <a:gd name="txL" fmla="*/ 0 w 21277"/>
                      <a:gd name="txT" fmla="*/ 0 h 21600"/>
                      <a:gd name="txR" fmla="*/ 21277 w 21277"/>
                      <a:gd name="txB" fmla="*/ 21600 h 21600"/>
                    </a:gdLst>
                    <a:ahLst/>
                    <a:cxnLst>
                      <a:cxn ang="180">
                        <a:pos x="0" y="16203"/>
                      </a:cxn>
                      <a:cxn ang="270">
                        <a:pos x="21276" y="3"/>
                      </a:cxn>
                      <a:cxn ang="90">
                        <a:pos x="20915" y="21600"/>
                      </a:cxn>
                    </a:cxnLst>
                    <a:rect l="txL" t="txT" r="txR" b="txB"/>
                    <a:pathLst>
                      <a:path w="21277" h="21600" fill="none">
                        <a:moveTo>
                          <a:pt x="0" y="16203"/>
                        </a:moveTo>
                        <a:arcTo wR="21600" hR="21600" stAng="-9931847" swAng="4589305"/>
                      </a:path>
                      <a:path w="21277" h="21600" stroke="0">
                        <a:moveTo>
                          <a:pt x="0" y="16203"/>
                        </a:moveTo>
                        <a:arcTo wR="21600" hR="21600" stAng="-9931847" swAng="4589305"/>
                        <a:lnTo>
                          <a:pt x="20915" y="21600"/>
                        </a:lnTo>
                        <a:close/>
                      </a:path>
                    </a:pathLst>
                  </a:custGeom>
                  <a:noFill/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9259" name="Freeform 9258"/>
                  <p:cNvSpPr>
                    <a:spLocks noChangeAspect="1"/>
                  </p:cNvSpPr>
                  <p:nvPr/>
                </p:nvSpPr>
                <p:spPr>
                  <a:xfrm rot="6915250">
                    <a:off x="2907" y="1227"/>
                    <a:ext cx="162" cy="120"/>
                  </a:xfrm>
                  <a:custGeom>
                    <a:avLst/>
                    <a:gdLst>
                      <a:gd name="txL" fmla="*/ 0 w 21134"/>
                      <a:gd name="txT" fmla="*/ 0 h 21600"/>
                      <a:gd name="txR" fmla="*/ 21134 w 21134"/>
                      <a:gd name="txB" fmla="*/ 21600 h 21600"/>
                    </a:gdLst>
                    <a:ahLst/>
                    <a:cxnLst>
                      <a:cxn ang="180">
                        <a:pos x="0" y="15677"/>
                      </a:cxn>
                      <a:cxn ang="270">
                        <a:pos x="21133" y="3"/>
                      </a:cxn>
                      <a:cxn ang="90">
                        <a:pos x="20772" y="21600"/>
                      </a:cxn>
                    </a:cxnLst>
                    <a:rect l="txL" t="txT" r="txR" b="txB"/>
                    <a:pathLst>
                      <a:path w="21134" h="21600" fill="none">
                        <a:moveTo>
                          <a:pt x="0" y="15677"/>
                        </a:moveTo>
                        <a:arcTo wR="21600" hR="21600" stAng="-9845091" swAng="4502548"/>
                      </a:path>
                      <a:path w="21134" h="21600" stroke="0">
                        <a:moveTo>
                          <a:pt x="0" y="15677"/>
                        </a:moveTo>
                        <a:arcTo wR="21600" hR="21600" stAng="-9845091" swAng="4502548"/>
                        <a:lnTo>
                          <a:pt x="20772" y="21600"/>
                        </a:lnTo>
                        <a:close/>
                      </a:path>
                    </a:pathLst>
                  </a:custGeom>
                  <a:noFill/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9260" name="Freeform 9259"/>
                  <p:cNvSpPr>
                    <a:spLocks noChangeAspect="1"/>
                  </p:cNvSpPr>
                  <p:nvPr/>
                </p:nvSpPr>
                <p:spPr>
                  <a:xfrm rot="7043491">
                    <a:off x="2975" y="1300"/>
                    <a:ext cx="124" cy="59"/>
                  </a:xfrm>
                  <a:custGeom>
                    <a:avLst/>
                    <a:gdLst>
                      <a:gd name="txL" fmla="*/ 0 w 19334"/>
                      <a:gd name="txT" fmla="*/ 0 h 21600"/>
                      <a:gd name="txR" fmla="*/ 19334 w 19334"/>
                      <a:gd name="txB" fmla="*/ 21600 h 21600"/>
                    </a:gdLst>
                    <a:ahLst/>
                    <a:cxnLst>
                      <a:cxn ang="180">
                        <a:pos x="0" y="11274"/>
                      </a:cxn>
                      <a:cxn ang="270">
                        <a:pos x="19333" y="3"/>
                      </a:cxn>
                      <a:cxn ang="90">
                        <a:pos x="18972" y="21600"/>
                      </a:cxn>
                    </a:cxnLst>
                    <a:rect l="txL" t="txT" r="txR" b="txB"/>
                    <a:pathLst>
                      <a:path w="19334" h="21600" fill="none">
                        <a:moveTo>
                          <a:pt x="0" y="11274"/>
                        </a:moveTo>
                        <a:arcTo wR="21600" hR="21600" stAng="-9086497" swAng="3743955"/>
                      </a:path>
                      <a:path w="19334" h="21600" stroke="0">
                        <a:moveTo>
                          <a:pt x="0" y="11274"/>
                        </a:moveTo>
                        <a:arcTo wR="21600" hR="21600" stAng="-9086497" swAng="3743955"/>
                        <a:lnTo>
                          <a:pt x="18972" y="21600"/>
                        </a:lnTo>
                        <a:close/>
                      </a:path>
                    </a:pathLst>
                  </a:custGeom>
                  <a:noFill/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9261" name="Freeform 9260"/>
                  <p:cNvSpPr>
                    <a:spLocks noChangeAspect="1"/>
                  </p:cNvSpPr>
                  <p:nvPr/>
                </p:nvSpPr>
                <p:spPr>
                  <a:xfrm rot="8283734">
                    <a:off x="3024" y="1334"/>
                    <a:ext cx="96" cy="58"/>
                  </a:xfrm>
                  <a:custGeom>
                    <a:avLst/>
                    <a:gdLst>
                      <a:gd name="txL" fmla="*/ 0 w 21665"/>
                      <a:gd name="txT" fmla="*/ 0 h 21600"/>
                      <a:gd name="txR" fmla="*/ 21665 w 21665"/>
                      <a:gd name="txB" fmla="*/ 21600 h 21600"/>
                    </a:gdLst>
                    <a:ahLst/>
                    <a:cxnLst>
                      <a:cxn ang="180">
                        <a:pos x="0" y="18030"/>
                      </a:cxn>
                      <a:cxn ang="0">
                        <a:pos x="21664" y="3"/>
                      </a:cxn>
                      <a:cxn ang="90">
                        <a:pos x="21303" y="21600"/>
                      </a:cxn>
                    </a:cxnLst>
                    <a:rect l="txL" t="txT" r="txR" b="txB"/>
                    <a:pathLst>
                      <a:path w="21665" h="21600" fill="none">
                        <a:moveTo>
                          <a:pt x="0" y="18030"/>
                        </a:moveTo>
                        <a:arcTo wR="21600" hR="21600" stAng="-10229199" swAng="4886657"/>
                      </a:path>
                      <a:path w="21665" h="21600" stroke="0">
                        <a:moveTo>
                          <a:pt x="0" y="18030"/>
                        </a:moveTo>
                        <a:arcTo wR="21600" hR="21600" stAng="-10229199" swAng="4886657"/>
                        <a:lnTo>
                          <a:pt x="21303" y="21600"/>
                        </a:lnTo>
                        <a:close/>
                      </a:path>
                    </a:pathLst>
                  </a:custGeom>
                  <a:noFill/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grpSp>
                <p:nvGrpSpPr>
                  <p:cNvPr id="9262" name="Group 9261"/>
                  <p:cNvGrpSpPr>
                    <a:grpSpLocks noChangeAspect="1"/>
                  </p:cNvGrpSpPr>
                  <p:nvPr/>
                </p:nvGrpSpPr>
                <p:grpSpPr>
                  <a:xfrm>
                    <a:off x="2849" y="1378"/>
                    <a:ext cx="347" cy="410"/>
                    <a:chOff x="2849" y="1378"/>
                    <a:chExt cx="347" cy="410"/>
                  </a:xfrm>
                </p:grpSpPr>
                <p:sp>
                  <p:nvSpPr>
                    <p:cNvPr id="9263" name="Freeform 9262"/>
                    <p:cNvSpPr>
                      <a:spLocks noChangeAspect="1"/>
                    </p:cNvSpPr>
                    <p:nvPr/>
                  </p:nvSpPr>
                  <p:spPr>
                    <a:xfrm rot="-23015995" flipH="1">
                      <a:off x="2891" y="1639"/>
                      <a:ext cx="305" cy="149"/>
                    </a:xfrm>
                    <a:custGeom>
                      <a:avLst/>
                      <a:gdLst>
                        <a:gd name="txL" fmla="*/ 0 w 29403"/>
                        <a:gd name="txT" fmla="*/ 0 h 21600"/>
                        <a:gd name="txR" fmla="*/ 29403 w 29403"/>
                        <a:gd name="txB" fmla="*/ 21600 h 21600"/>
                      </a:gdLst>
                      <a:ahLst/>
                      <a:cxnLst>
                        <a:cxn ang="180">
                          <a:pos x="0" y="12812"/>
                        </a:cxn>
                        <a:cxn ang="0">
                          <a:pos x="29402" y="2285"/>
                        </a:cxn>
                        <a:cxn ang="90">
                          <a:pos x="19732" y="21600"/>
                        </a:cxn>
                      </a:cxnLst>
                      <a:rect l="txL" t="txT" r="txR" b="txB"/>
                      <a:pathLst>
                        <a:path w="29403" h="21600" fill="none">
                          <a:moveTo>
                            <a:pt x="0" y="12812"/>
                          </a:moveTo>
                          <a:arcTo wR="21600" hR="21600" stAng="-9359601" swAng="5555283"/>
                        </a:path>
                        <a:path w="29403" h="21600" stroke="0">
                          <a:moveTo>
                            <a:pt x="0" y="12812"/>
                          </a:moveTo>
                          <a:arcTo wR="21600" hR="21600" stAng="-9359601" swAng="5555283"/>
                          <a:lnTo>
                            <a:pt x="19732" y="21600"/>
                          </a:lnTo>
                          <a:close/>
                        </a:path>
                      </a:pathLst>
                    </a:custGeom>
                    <a:noFill/>
                    <a:ln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9264" name="Freeform 9263"/>
                    <p:cNvSpPr>
                      <a:spLocks noChangeAspect="1"/>
                    </p:cNvSpPr>
                    <p:nvPr/>
                  </p:nvSpPr>
                  <p:spPr>
                    <a:xfrm rot="-317040">
                      <a:off x="2849" y="1378"/>
                      <a:ext cx="299" cy="287"/>
                    </a:xfrm>
                    <a:custGeom>
                      <a:avLst/>
                      <a:gdLst/>
                      <a:ahLst/>
                      <a:cxnLst/>
                      <a:pathLst>
                        <a:path w="360" h="346">
                          <a:moveTo>
                            <a:pt x="58" y="346"/>
                          </a:moveTo>
                          <a:cubicBezTo>
                            <a:pt x="32" y="295"/>
                            <a:pt x="0" y="32"/>
                            <a:pt x="180" y="16"/>
                          </a:cubicBezTo>
                          <a:cubicBezTo>
                            <a:pt x="360" y="0"/>
                            <a:pt x="359" y="265"/>
                            <a:pt x="339" y="320"/>
                          </a:cubicBezTo>
                          <a:cubicBezTo>
                            <a:pt x="208" y="310"/>
                            <a:pt x="204" y="306"/>
                            <a:pt x="58" y="346"/>
                          </a:cubicBezTo>
                          <a:close/>
                        </a:path>
                      </a:pathLst>
                    </a:custGeom>
                    <a:solidFill>
                      <a:schemeClr val="bg1">
                        <a:alpha val="100000"/>
                      </a:scheme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9265" name="Oval 9264"/>
                    <p:cNvSpPr>
                      <a:spLocks noChangeAspect="1"/>
                    </p:cNvSpPr>
                    <p:nvPr/>
                  </p:nvSpPr>
                  <p:spPr>
                    <a:xfrm>
                      <a:off x="2939" y="1403"/>
                      <a:ext cx="178" cy="229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rgbClr val="2F2F76"/>
                        </a:gs>
                        <a:gs pos="50000">
                          <a:srgbClr val="33CCFF"/>
                        </a:gs>
                        <a:gs pos="100000">
                          <a:srgbClr val="2F2F76"/>
                        </a:gs>
                      </a:gsLst>
                      <a:lin ang="0" scaled="1"/>
                      <a:tileRect/>
                    </a:gra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9266" name="Oval 9265"/>
                    <p:cNvSpPr>
                      <a:spLocks noChangeAspect="1"/>
                    </p:cNvSpPr>
                    <p:nvPr/>
                  </p:nvSpPr>
                  <p:spPr>
                    <a:xfrm>
                      <a:off x="2960" y="1412"/>
                      <a:ext cx="128" cy="128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9267" name="Oval 9266"/>
                    <p:cNvSpPr>
                      <a:spLocks noChangeAspect="1"/>
                    </p:cNvSpPr>
                    <p:nvPr/>
                  </p:nvSpPr>
                  <p:spPr>
                    <a:xfrm>
                      <a:off x="3004" y="1417"/>
                      <a:ext cx="68" cy="68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9268" name="Group 9267"/>
                <p:cNvGrpSpPr>
                  <a:grpSpLocks noChangeAspect="1"/>
                </p:cNvGrpSpPr>
                <p:nvPr/>
              </p:nvGrpSpPr>
              <p:grpSpPr>
                <a:xfrm>
                  <a:off x="3987" y="2146"/>
                  <a:ext cx="347" cy="597"/>
                  <a:chOff x="2849" y="1191"/>
                  <a:chExt cx="347" cy="597"/>
                </a:xfrm>
              </p:grpSpPr>
              <p:sp>
                <p:nvSpPr>
                  <p:cNvPr id="9269" name="Freeform 9268"/>
                  <p:cNvSpPr>
                    <a:spLocks noChangeAspect="1"/>
                  </p:cNvSpPr>
                  <p:nvPr/>
                </p:nvSpPr>
                <p:spPr>
                  <a:xfrm rot="27698474">
                    <a:off x="2860" y="1259"/>
                    <a:ext cx="201" cy="65"/>
                  </a:xfrm>
                  <a:custGeom>
                    <a:avLst/>
                    <a:gdLst>
                      <a:gd name="txL" fmla="*/ 0 w 21277"/>
                      <a:gd name="txT" fmla="*/ 0 h 21600"/>
                      <a:gd name="txR" fmla="*/ 21277 w 21277"/>
                      <a:gd name="txB" fmla="*/ 21600 h 21600"/>
                    </a:gdLst>
                    <a:ahLst/>
                    <a:cxnLst>
                      <a:cxn ang="180">
                        <a:pos x="0" y="16203"/>
                      </a:cxn>
                      <a:cxn ang="270">
                        <a:pos x="21276" y="3"/>
                      </a:cxn>
                      <a:cxn ang="90">
                        <a:pos x="20915" y="21600"/>
                      </a:cxn>
                    </a:cxnLst>
                    <a:rect l="txL" t="txT" r="txR" b="txB"/>
                    <a:pathLst>
                      <a:path w="21277" h="21600" fill="none">
                        <a:moveTo>
                          <a:pt x="0" y="16203"/>
                        </a:moveTo>
                        <a:arcTo wR="21600" hR="21600" stAng="-9931847" swAng="4589305"/>
                      </a:path>
                      <a:path w="21277" h="21600" stroke="0">
                        <a:moveTo>
                          <a:pt x="0" y="16203"/>
                        </a:moveTo>
                        <a:arcTo wR="21600" hR="21600" stAng="-9931847" swAng="4589305"/>
                        <a:lnTo>
                          <a:pt x="20915" y="21600"/>
                        </a:lnTo>
                        <a:close/>
                      </a:path>
                    </a:pathLst>
                  </a:custGeom>
                  <a:noFill/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9270" name="Freeform 9269"/>
                  <p:cNvSpPr>
                    <a:spLocks noChangeAspect="1"/>
                  </p:cNvSpPr>
                  <p:nvPr/>
                </p:nvSpPr>
                <p:spPr>
                  <a:xfrm rot="6915250">
                    <a:off x="2907" y="1227"/>
                    <a:ext cx="162" cy="120"/>
                  </a:xfrm>
                  <a:custGeom>
                    <a:avLst/>
                    <a:gdLst>
                      <a:gd name="txL" fmla="*/ 0 w 21134"/>
                      <a:gd name="txT" fmla="*/ 0 h 21600"/>
                      <a:gd name="txR" fmla="*/ 21134 w 21134"/>
                      <a:gd name="txB" fmla="*/ 21600 h 21600"/>
                    </a:gdLst>
                    <a:ahLst/>
                    <a:cxnLst>
                      <a:cxn ang="180">
                        <a:pos x="0" y="15677"/>
                      </a:cxn>
                      <a:cxn ang="270">
                        <a:pos x="21133" y="3"/>
                      </a:cxn>
                      <a:cxn ang="90">
                        <a:pos x="20772" y="21600"/>
                      </a:cxn>
                    </a:cxnLst>
                    <a:rect l="txL" t="txT" r="txR" b="txB"/>
                    <a:pathLst>
                      <a:path w="21134" h="21600" fill="none">
                        <a:moveTo>
                          <a:pt x="0" y="15677"/>
                        </a:moveTo>
                        <a:arcTo wR="21600" hR="21600" stAng="-9845091" swAng="4502548"/>
                      </a:path>
                      <a:path w="21134" h="21600" stroke="0">
                        <a:moveTo>
                          <a:pt x="0" y="15677"/>
                        </a:moveTo>
                        <a:arcTo wR="21600" hR="21600" stAng="-9845091" swAng="4502548"/>
                        <a:lnTo>
                          <a:pt x="20772" y="21600"/>
                        </a:lnTo>
                        <a:close/>
                      </a:path>
                    </a:pathLst>
                  </a:custGeom>
                  <a:noFill/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9271" name="Freeform 9270"/>
                  <p:cNvSpPr>
                    <a:spLocks noChangeAspect="1"/>
                  </p:cNvSpPr>
                  <p:nvPr/>
                </p:nvSpPr>
                <p:spPr>
                  <a:xfrm rot="7043491">
                    <a:off x="2975" y="1300"/>
                    <a:ext cx="124" cy="59"/>
                  </a:xfrm>
                  <a:custGeom>
                    <a:avLst/>
                    <a:gdLst>
                      <a:gd name="txL" fmla="*/ 0 w 19334"/>
                      <a:gd name="txT" fmla="*/ 0 h 21600"/>
                      <a:gd name="txR" fmla="*/ 19334 w 19334"/>
                      <a:gd name="txB" fmla="*/ 21600 h 21600"/>
                    </a:gdLst>
                    <a:ahLst/>
                    <a:cxnLst>
                      <a:cxn ang="180">
                        <a:pos x="0" y="11274"/>
                      </a:cxn>
                      <a:cxn ang="270">
                        <a:pos x="19333" y="3"/>
                      </a:cxn>
                      <a:cxn ang="90">
                        <a:pos x="18972" y="21600"/>
                      </a:cxn>
                    </a:cxnLst>
                    <a:rect l="txL" t="txT" r="txR" b="txB"/>
                    <a:pathLst>
                      <a:path w="19334" h="21600" fill="none">
                        <a:moveTo>
                          <a:pt x="0" y="11274"/>
                        </a:moveTo>
                        <a:arcTo wR="21600" hR="21600" stAng="-9086497" swAng="3743955"/>
                      </a:path>
                      <a:path w="19334" h="21600" stroke="0">
                        <a:moveTo>
                          <a:pt x="0" y="11274"/>
                        </a:moveTo>
                        <a:arcTo wR="21600" hR="21600" stAng="-9086497" swAng="3743955"/>
                        <a:lnTo>
                          <a:pt x="18972" y="21600"/>
                        </a:lnTo>
                        <a:close/>
                      </a:path>
                    </a:pathLst>
                  </a:custGeom>
                  <a:noFill/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9272" name="Freeform 9271"/>
                  <p:cNvSpPr>
                    <a:spLocks noChangeAspect="1"/>
                  </p:cNvSpPr>
                  <p:nvPr/>
                </p:nvSpPr>
                <p:spPr>
                  <a:xfrm rot="8283734">
                    <a:off x="3024" y="1334"/>
                    <a:ext cx="96" cy="58"/>
                  </a:xfrm>
                  <a:custGeom>
                    <a:avLst/>
                    <a:gdLst>
                      <a:gd name="txL" fmla="*/ 0 w 21665"/>
                      <a:gd name="txT" fmla="*/ 0 h 21600"/>
                      <a:gd name="txR" fmla="*/ 21665 w 21665"/>
                      <a:gd name="txB" fmla="*/ 21600 h 21600"/>
                    </a:gdLst>
                    <a:ahLst/>
                    <a:cxnLst>
                      <a:cxn ang="180">
                        <a:pos x="0" y="18030"/>
                      </a:cxn>
                      <a:cxn ang="0">
                        <a:pos x="21664" y="3"/>
                      </a:cxn>
                      <a:cxn ang="90">
                        <a:pos x="21303" y="21600"/>
                      </a:cxn>
                    </a:cxnLst>
                    <a:rect l="txL" t="txT" r="txR" b="txB"/>
                    <a:pathLst>
                      <a:path w="21665" h="21600" fill="none">
                        <a:moveTo>
                          <a:pt x="0" y="18030"/>
                        </a:moveTo>
                        <a:arcTo wR="21600" hR="21600" stAng="-10229199" swAng="4886657"/>
                      </a:path>
                      <a:path w="21665" h="21600" stroke="0">
                        <a:moveTo>
                          <a:pt x="0" y="18030"/>
                        </a:moveTo>
                        <a:arcTo wR="21600" hR="21600" stAng="-10229199" swAng="4886657"/>
                        <a:lnTo>
                          <a:pt x="21303" y="21600"/>
                        </a:lnTo>
                        <a:close/>
                      </a:path>
                    </a:pathLst>
                  </a:custGeom>
                  <a:noFill/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grpSp>
                <p:nvGrpSpPr>
                  <p:cNvPr id="9273" name="Group 9272"/>
                  <p:cNvGrpSpPr>
                    <a:grpSpLocks noChangeAspect="1"/>
                  </p:cNvGrpSpPr>
                  <p:nvPr/>
                </p:nvGrpSpPr>
                <p:grpSpPr>
                  <a:xfrm>
                    <a:off x="2849" y="1378"/>
                    <a:ext cx="347" cy="410"/>
                    <a:chOff x="2849" y="1378"/>
                    <a:chExt cx="347" cy="410"/>
                  </a:xfrm>
                </p:grpSpPr>
                <p:sp>
                  <p:nvSpPr>
                    <p:cNvPr id="9274" name="Freeform 9273"/>
                    <p:cNvSpPr>
                      <a:spLocks noChangeAspect="1"/>
                    </p:cNvSpPr>
                    <p:nvPr/>
                  </p:nvSpPr>
                  <p:spPr>
                    <a:xfrm rot="-23015995" flipH="1">
                      <a:off x="2891" y="1639"/>
                      <a:ext cx="305" cy="149"/>
                    </a:xfrm>
                    <a:custGeom>
                      <a:avLst/>
                      <a:gdLst>
                        <a:gd name="txL" fmla="*/ 0 w 29403"/>
                        <a:gd name="txT" fmla="*/ 0 h 21600"/>
                        <a:gd name="txR" fmla="*/ 29403 w 29403"/>
                        <a:gd name="txB" fmla="*/ 21600 h 21600"/>
                      </a:gdLst>
                      <a:ahLst/>
                      <a:cxnLst>
                        <a:cxn ang="180">
                          <a:pos x="0" y="12812"/>
                        </a:cxn>
                        <a:cxn ang="0">
                          <a:pos x="29402" y="2285"/>
                        </a:cxn>
                        <a:cxn ang="90">
                          <a:pos x="19732" y="21600"/>
                        </a:cxn>
                      </a:cxnLst>
                      <a:rect l="txL" t="txT" r="txR" b="txB"/>
                      <a:pathLst>
                        <a:path w="29403" h="21600" fill="none">
                          <a:moveTo>
                            <a:pt x="0" y="12812"/>
                          </a:moveTo>
                          <a:arcTo wR="21600" hR="21600" stAng="-9359601" swAng="5555283"/>
                        </a:path>
                        <a:path w="29403" h="21600" stroke="0">
                          <a:moveTo>
                            <a:pt x="0" y="12812"/>
                          </a:moveTo>
                          <a:arcTo wR="21600" hR="21600" stAng="-9359601" swAng="5555283"/>
                          <a:lnTo>
                            <a:pt x="19732" y="21600"/>
                          </a:lnTo>
                          <a:close/>
                        </a:path>
                      </a:pathLst>
                    </a:custGeom>
                    <a:noFill/>
                    <a:ln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9275" name="Freeform 9274"/>
                    <p:cNvSpPr>
                      <a:spLocks noChangeAspect="1"/>
                    </p:cNvSpPr>
                    <p:nvPr/>
                  </p:nvSpPr>
                  <p:spPr>
                    <a:xfrm rot="-317040">
                      <a:off x="2849" y="1378"/>
                      <a:ext cx="299" cy="287"/>
                    </a:xfrm>
                    <a:custGeom>
                      <a:avLst/>
                      <a:gdLst/>
                      <a:ahLst/>
                      <a:cxnLst/>
                      <a:pathLst>
                        <a:path w="360" h="346">
                          <a:moveTo>
                            <a:pt x="58" y="346"/>
                          </a:moveTo>
                          <a:cubicBezTo>
                            <a:pt x="32" y="295"/>
                            <a:pt x="0" y="32"/>
                            <a:pt x="180" y="16"/>
                          </a:cubicBezTo>
                          <a:cubicBezTo>
                            <a:pt x="360" y="0"/>
                            <a:pt x="359" y="265"/>
                            <a:pt x="339" y="320"/>
                          </a:cubicBezTo>
                          <a:cubicBezTo>
                            <a:pt x="208" y="310"/>
                            <a:pt x="204" y="306"/>
                            <a:pt x="58" y="346"/>
                          </a:cubicBezTo>
                          <a:close/>
                        </a:path>
                      </a:pathLst>
                    </a:custGeom>
                    <a:solidFill>
                      <a:schemeClr val="bg1">
                        <a:alpha val="100000"/>
                      </a:schemeClr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9276" name="Oval 9275"/>
                    <p:cNvSpPr>
                      <a:spLocks noChangeAspect="1"/>
                    </p:cNvSpPr>
                    <p:nvPr/>
                  </p:nvSpPr>
                  <p:spPr>
                    <a:xfrm>
                      <a:off x="2939" y="1403"/>
                      <a:ext cx="178" cy="229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rgbClr val="2F2F76"/>
                        </a:gs>
                        <a:gs pos="50000">
                          <a:srgbClr val="33CCFF"/>
                        </a:gs>
                        <a:gs pos="100000">
                          <a:srgbClr val="2F2F76"/>
                        </a:gs>
                      </a:gsLst>
                      <a:lin ang="0" scaled="1"/>
                      <a:tileRect/>
                    </a:gra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9277" name="Oval 9276"/>
                    <p:cNvSpPr>
                      <a:spLocks noChangeAspect="1"/>
                    </p:cNvSpPr>
                    <p:nvPr/>
                  </p:nvSpPr>
                  <p:spPr>
                    <a:xfrm>
                      <a:off x="2960" y="1412"/>
                      <a:ext cx="128" cy="128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9278" name="Oval 9277"/>
                    <p:cNvSpPr>
                      <a:spLocks noChangeAspect="1"/>
                    </p:cNvSpPr>
                    <p:nvPr/>
                  </p:nvSpPr>
                  <p:spPr>
                    <a:xfrm>
                      <a:off x="3004" y="1417"/>
                      <a:ext cx="68" cy="68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9279" name="Group 9278"/>
                <p:cNvGrpSpPr>
                  <a:grpSpLocks noChangeAspect="1"/>
                </p:cNvGrpSpPr>
                <p:nvPr/>
              </p:nvGrpSpPr>
              <p:grpSpPr>
                <a:xfrm>
                  <a:off x="3248" y="2736"/>
                  <a:ext cx="160" cy="161"/>
                  <a:chOff x="1968" y="1279"/>
                  <a:chExt cx="160" cy="161"/>
                </a:xfrm>
              </p:grpSpPr>
              <p:sp>
                <p:nvSpPr>
                  <p:cNvPr id="9280" name="Freeform 9279"/>
                  <p:cNvSpPr>
                    <a:spLocks noChangeAspect="1"/>
                  </p:cNvSpPr>
                  <p:nvPr/>
                </p:nvSpPr>
                <p:spPr>
                  <a:xfrm rot="-3769143" flipH="1">
                    <a:off x="1971" y="1311"/>
                    <a:ext cx="160" cy="97"/>
                  </a:xfrm>
                  <a:custGeom>
                    <a:avLst/>
                    <a:gdLst>
                      <a:gd name="txL" fmla="*/ 0 w 21298"/>
                      <a:gd name="txT" fmla="*/ 0 h 19322"/>
                      <a:gd name="txR" fmla="*/ 21298 w 21298"/>
                      <a:gd name="txB" fmla="*/ 19322 h 19322"/>
                    </a:gdLst>
                    <a:ahLst/>
                    <a:cxnLst>
                      <a:cxn ang="180">
                        <a:pos x="0" y="15720"/>
                      </a:cxn>
                      <a:cxn ang="270">
                        <a:pos x="11643" y="0"/>
                      </a:cxn>
                      <a:cxn ang="0">
                        <a:pos x="21298" y="19322"/>
                      </a:cxn>
                    </a:cxnLst>
                    <a:rect l="txL" t="txT" r="txR" b="txB"/>
                    <a:pathLst>
                      <a:path w="21298" h="19322" fill="none">
                        <a:moveTo>
                          <a:pt x="0" y="15720"/>
                        </a:moveTo>
                        <a:arcTo wR="21600" hR="21600" stAng="-10224045" swAng="3230996"/>
                      </a:path>
                      <a:path w="21298" h="19322" stroke="0">
                        <a:moveTo>
                          <a:pt x="0" y="15720"/>
                        </a:moveTo>
                        <a:arcTo wR="21600" hR="21600" stAng="-10224045" swAng="3230996"/>
                        <a:lnTo>
                          <a:pt x="21298" y="19322"/>
                        </a:lnTo>
                        <a:close/>
                      </a:path>
                    </a:pathLst>
                  </a:custGeom>
                  <a:noFill/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9281" name="Freeform 9280"/>
                  <p:cNvSpPr>
                    <a:spLocks noChangeAspect="1"/>
                  </p:cNvSpPr>
                  <p:nvPr/>
                </p:nvSpPr>
                <p:spPr>
                  <a:xfrm rot="-45352522" flipH="1">
                    <a:off x="1968" y="1279"/>
                    <a:ext cx="160" cy="97"/>
                  </a:xfrm>
                  <a:custGeom>
                    <a:avLst/>
                    <a:gdLst>
                      <a:gd name="txL" fmla="*/ 0 w 21298"/>
                      <a:gd name="txT" fmla="*/ 0 h 19322"/>
                      <a:gd name="txR" fmla="*/ 21298 w 21298"/>
                      <a:gd name="txB" fmla="*/ 19322 h 19322"/>
                    </a:gdLst>
                    <a:ahLst/>
                    <a:cxnLst>
                      <a:cxn ang="180">
                        <a:pos x="0" y="15720"/>
                      </a:cxn>
                      <a:cxn ang="270">
                        <a:pos x="11643" y="0"/>
                      </a:cxn>
                      <a:cxn ang="0">
                        <a:pos x="21298" y="19322"/>
                      </a:cxn>
                    </a:cxnLst>
                    <a:rect l="txL" t="txT" r="txR" b="txB"/>
                    <a:pathLst>
                      <a:path w="21298" h="19322" fill="none">
                        <a:moveTo>
                          <a:pt x="0" y="15720"/>
                        </a:moveTo>
                        <a:arcTo wR="21600" hR="21600" stAng="-10224045" swAng="3230996"/>
                      </a:path>
                      <a:path w="21298" h="19322" stroke="0">
                        <a:moveTo>
                          <a:pt x="0" y="15720"/>
                        </a:moveTo>
                        <a:arcTo wR="21600" hR="21600" stAng="-10224045" swAng="3230996"/>
                        <a:lnTo>
                          <a:pt x="21298" y="19322"/>
                        </a:lnTo>
                        <a:close/>
                      </a:path>
                    </a:pathLst>
                  </a:custGeom>
                  <a:noFill/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</p:grpSp>
            <p:grpSp>
              <p:nvGrpSpPr>
                <p:cNvPr id="9282" name="Group 9281"/>
                <p:cNvGrpSpPr>
                  <a:grpSpLocks noChangeAspect="1"/>
                </p:cNvGrpSpPr>
                <p:nvPr/>
              </p:nvGrpSpPr>
              <p:grpSpPr>
                <a:xfrm flipH="1">
                  <a:off x="4276" y="2572"/>
                  <a:ext cx="144" cy="161"/>
                  <a:chOff x="1968" y="1279"/>
                  <a:chExt cx="160" cy="161"/>
                </a:xfrm>
              </p:grpSpPr>
              <p:sp>
                <p:nvSpPr>
                  <p:cNvPr id="9283" name="Freeform 9282"/>
                  <p:cNvSpPr>
                    <a:spLocks noChangeAspect="1"/>
                  </p:cNvSpPr>
                  <p:nvPr/>
                </p:nvSpPr>
                <p:spPr>
                  <a:xfrm rot="-3769143" flipH="1">
                    <a:off x="1971" y="1311"/>
                    <a:ext cx="160" cy="97"/>
                  </a:xfrm>
                  <a:custGeom>
                    <a:avLst/>
                    <a:gdLst>
                      <a:gd name="txL" fmla="*/ 0 w 21298"/>
                      <a:gd name="txT" fmla="*/ 0 h 19322"/>
                      <a:gd name="txR" fmla="*/ 21298 w 21298"/>
                      <a:gd name="txB" fmla="*/ 19322 h 19322"/>
                    </a:gdLst>
                    <a:ahLst/>
                    <a:cxnLst>
                      <a:cxn ang="180">
                        <a:pos x="0" y="15720"/>
                      </a:cxn>
                      <a:cxn ang="270">
                        <a:pos x="11643" y="0"/>
                      </a:cxn>
                      <a:cxn ang="0">
                        <a:pos x="21298" y="19322"/>
                      </a:cxn>
                    </a:cxnLst>
                    <a:rect l="txL" t="txT" r="txR" b="txB"/>
                    <a:pathLst>
                      <a:path w="21298" h="19322" fill="none">
                        <a:moveTo>
                          <a:pt x="0" y="15720"/>
                        </a:moveTo>
                        <a:arcTo wR="21600" hR="21600" stAng="-10224045" swAng="3230996"/>
                      </a:path>
                      <a:path w="21298" h="19322" stroke="0">
                        <a:moveTo>
                          <a:pt x="0" y="15720"/>
                        </a:moveTo>
                        <a:arcTo wR="21600" hR="21600" stAng="-10224045" swAng="3230996"/>
                        <a:lnTo>
                          <a:pt x="21298" y="19322"/>
                        </a:lnTo>
                        <a:close/>
                      </a:path>
                    </a:pathLst>
                  </a:custGeom>
                  <a:noFill/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9284" name="Freeform 9283"/>
                  <p:cNvSpPr>
                    <a:spLocks noChangeAspect="1"/>
                  </p:cNvSpPr>
                  <p:nvPr/>
                </p:nvSpPr>
                <p:spPr>
                  <a:xfrm rot="-45352522" flipH="1">
                    <a:off x="1968" y="1279"/>
                    <a:ext cx="160" cy="97"/>
                  </a:xfrm>
                  <a:custGeom>
                    <a:avLst/>
                    <a:gdLst>
                      <a:gd name="txL" fmla="*/ 0 w 21298"/>
                      <a:gd name="txT" fmla="*/ 0 h 19322"/>
                      <a:gd name="txR" fmla="*/ 21298 w 21298"/>
                      <a:gd name="txB" fmla="*/ 19322 h 19322"/>
                    </a:gdLst>
                    <a:ahLst/>
                    <a:cxnLst>
                      <a:cxn ang="180">
                        <a:pos x="0" y="15720"/>
                      </a:cxn>
                      <a:cxn ang="270">
                        <a:pos x="11643" y="0"/>
                      </a:cxn>
                      <a:cxn ang="0">
                        <a:pos x="21298" y="19322"/>
                      </a:cxn>
                    </a:cxnLst>
                    <a:rect l="txL" t="txT" r="txR" b="txB"/>
                    <a:pathLst>
                      <a:path w="21298" h="19322" fill="none">
                        <a:moveTo>
                          <a:pt x="0" y="15720"/>
                        </a:moveTo>
                        <a:arcTo wR="21600" hR="21600" stAng="-10224045" swAng="3230996"/>
                      </a:path>
                      <a:path w="21298" h="19322" stroke="0">
                        <a:moveTo>
                          <a:pt x="0" y="15720"/>
                        </a:moveTo>
                        <a:arcTo wR="21600" hR="21600" stAng="-10224045" swAng="3230996"/>
                        <a:lnTo>
                          <a:pt x="21298" y="19322"/>
                        </a:lnTo>
                        <a:close/>
                      </a:path>
                    </a:pathLst>
                  </a:custGeom>
                  <a:noFill/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</p:grpSp>
          </p:grpSp>
        </p:grpSp>
        <p:sp>
          <p:nvSpPr>
            <p:cNvPr id="9285" name="Freeform 9284"/>
            <p:cNvSpPr>
              <a:spLocks noChangeAspect="1"/>
            </p:cNvSpPr>
            <p:nvPr/>
          </p:nvSpPr>
          <p:spPr>
            <a:xfrm rot="466985">
              <a:off x="2020" y="1485"/>
              <a:ext cx="213" cy="184"/>
            </a:xfrm>
            <a:custGeom>
              <a:avLst/>
              <a:gdLst/>
              <a:ahLst/>
              <a:cxnLst/>
              <a:pathLst>
                <a:path w="436" h="377">
                  <a:moveTo>
                    <a:pt x="0" y="0"/>
                  </a:moveTo>
                  <a:lnTo>
                    <a:pt x="380" y="377"/>
                  </a:lnTo>
                  <a:lnTo>
                    <a:pt x="436" y="2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86" name="Freeform 9285"/>
            <p:cNvSpPr>
              <a:spLocks noChangeAspect="1"/>
            </p:cNvSpPr>
            <p:nvPr/>
          </p:nvSpPr>
          <p:spPr>
            <a:xfrm rot="466985">
              <a:off x="2099" y="1603"/>
              <a:ext cx="117" cy="213"/>
            </a:xfrm>
            <a:custGeom>
              <a:avLst/>
              <a:gdLst/>
              <a:ahLst/>
              <a:cxnLst/>
              <a:pathLst>
                <a:path w="240" h="437">
                  <a:moveTo>
                    <a:pt x="0" y="0"/>
                  </a:moveTo>
                  <a:lnTo>
                    <a:pt x="184" y="437"/>
                  </a:lnTo>
                  <a:lnTo>
                    <a:pt x="240" y="2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87" name="Freeform 9286"/>
            <p:cNvSpPr>
              <a:spLocks noChangeAspect="1"/>
            </p:cNvSpPr>
            <p:nvPr/>
          </p:nvSpPr>
          <p:spPr>
            <a:xfrm rot="466985">
              <a:off x="2025" y="1632"/>
              <a:ext cx="175" cy="201"/>
            </a:xfrm>
            <a:custGeom>
              <a:avLst/>
              <a:gdLst/>
              <a:ahLst/>
              <a:cxnLst/>
              <a:pathLst>
                <a:path w="360" h="412">
                  <a:moveTo>
                    <a:pt x="0" y="0"/>
                  </a:moveTo>
                  <a:lnTo>
                    <a:pt x="212" y="412"/>
                  </a:lnTo>
                  <a:lnTo>
                    <a:pt x="360" y="2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88" name="Freeform 9287"/>
            <p:cNvSpPr>
              <a:spLocks noChangeAspect="1"/>
            </p:cNvSpPr>
            <p:nvPr/>
          </p:nvSpPr>
          <p:spPr>
            <a:xfrm rot="466985">
              <a:off x="1690" y="1355"/>
              <a:ext cx="90" cy="170"/>
            </a:xfrm>
            <a:custGeom>
              <a:avLst/>
              <a:gdLst/>
              <a:ahLst/>
              <a:cxnLst/>
              <a:pathLst>
                <a:path w="184" h="348">
                  <a:moveTo>
                    <a:pt x="0" y="0"/>
                  </a:moveTo>
                  <a:lnTo>
                    <a:pt x="40" y="348"/>
                  </a:lnTo>
                  <a:lnTo>
                    <a:pt x="184" y="2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89" name="Freeform 9288"/>
            <p:cNvSpPr>
              <a:spLocks noChangeAspect="1"/>
            </p:cNvSpPr>
            <p:nvPr/>
          </p:nvSpPr>
          <p:spPr>
            <a:xfrm rot="466985">
              <a:off x="1643" y="1353"/>
              <a:ext cx="71" cy="117"/>
            </a:xfrm>
            <a:custGeom>
              <a:avLst/>
              <a:gdLst/>
              <a:ahLst/>
              <a:cxnLst/>
              <a:pathLst>
                <a:path w="144" h="240">
                  <a:moveTo>
                    <a:pt x="96" y="0"/>
                  </a:moveTo>
                  <a:lnTo>
                    <a:pt x="0" y="192"/>
                  </a:lnTo>
                  <a:lnTo>
                    <a:pt x="144" y="240"/>
                  </a:lnTo>
                  <a:lnTo>
                    <a:pt x="96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90" name="Freeform 9289"/>
            <p:cNvSpPr>
              <a:spLocks noChangeAspect="1"/>
            </p:cNvSpPr>
            <p:nvPr/>
          </p:nvSpPr>
          <p:spPr>
            <a:xfrm rot="466985">
              <a:off x="1287" y="1429"/>
              <a:ext cx="168" cy="141"/>
            </a:xfrm>
            <a:custGeom>
              <a:avLst/>
              <a:gdLst/>
              <a:ahLst/>
              <a:cxnLst/>
              <a:pathLst>
                <a:path w="344" h="288">
                  <a:moveTo>
                    <a:pt x="344" y="0"/>
                  </a:moveTo>
                  <a:lnTo>
                    <a:pt x="0" y="148"/>
                  </a:lnTo>
                  <a:lnTo>
                    <a:pt x="96" y="288"/>
                  </a:lnTo>
                  <a:lnTo>
                    <a:pt x="344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91" name="Freeform 9290"/>
            <p:cNvSpPr>
              <a:spLocks noChangeAspect="1"/>
            </p:cNvSpPr>
            <p:nvPr/>
          </p:nvSpPr>
          <p:spPr>
            <a:xfrm rot="466985">
              <a:off x="1549" y="1339"/>
              <a:ext cx="143" cy="138"/>
            </a:xfrm>
            <a:custGeom>
              <a:avLst/>
              <a:gdLst/>
              <a:ahLst/>
              <a:cxnLst/>
              <a:pathLst>
                <a:path w="293" h="283">
                  <a:moveTo>
                    <a:pt x="293" y="0"/>
                  </a:moveTo>
                  <a:lnTo>
                    <a:pt x="0" y="240"/>
                  </a:lnTo>
                  <a:lnTo>
                    <a:pt x="168" y="283"/>
                  </a:lnTo>
                  <a:lnTo>
                    <a:pt x="293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92" name="Freeform 9291"/>
            <p:cNvSpPr>
              <a:spLocks noChangeAspect="1"/>
            </p:cNvSpPr>
            <p:nvPr/>
          </p:nvSpPr>
          <p:spPr>
            <a:xfrm rot="466985">
              <a:off x="1364" y="1424"/>
              <a:ext cx="113" cy="197"/>
            </a:xfrm>
            <a:custGeom>
              <a:avLst/>
              <a:gdLst/>
              <a:ahLst/>
              <a:cxnLst/>
              <a:pathLst>
                <a:path w="231" h="402">
                  <a:moveTo>
                    <a:pt x="231" y="0"/>
                  </a:moveTo>
                  <a:lnTo>
                    <a:pt x="0" y="402"/>
                  </a:lnTo>
                  <a:lnTo>
                    <a:pt x="173" y="392"/>
                  </a:lnTo>
                  <a:lnTo>
                    <a:pt x="231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93" name="Freeform 9292"/>
            <p:cNvSpPr>
              <a:spLocks noChangeAspect="1"/>
            </p:cNvSpPr>
            <p:nvPr/>
          </p:nvSpPr>
          <p:spPr>
            <a:xfrm rot="466985">
              <a:off x="1466" y="1339"/>
              <a:ext cx="207" cy="151"/>
            </a:xfrm>
            <a:custGeom>
              <a:avLst/>
              <a:gdLst/>
              <a:ahLst/>
              <a:cxnLst/>
              <a:pathLst>
                <a:path w="424" h="309">
                  <a:moveTo>
                    <a:pt x="424" y="0"/>
                  </a:moveTo>
                  <a:lnTo>
                    <a:pt x="0" y="192"/>
                  </a:lnTo>
                  <a:lnTo>
                    <a:pt x="155" y="309"/>
                  </a:lnTo>
                  <a:lnTo>
                    <a:pt x="424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94" name="Freeform 9293"/>
            <p:cNvSpPr>
              <a:spLocks noChangeAspect="1"/>
            </p:cNvSpPr>
            <p:nvPr/>
          </p:nvSpPr>
          <p:spPr>
            <a:xfrm rot="466985">
              <a:off x="1349" y="1428"/>
              <a:ext cx="121" cy="123"/>
            </a:xfrm>
            <a:custGeom>
              <a:avLst/>
              <a:gdLst/>
              <a:ahLst/>
              <a:cxnLst/>
              <a:pathLst>
                <a:path w="248" h="252">
                  <a:moveTo>
                    <a:pt x="248" y="0"/>
                  </a:moveTo>
                  <a:lnTo>
                    <a:pt x="0" y="204"/>
                  </a:lnTo>
                  <a:lnTo>
                    <a:pt x="144" y="252"/>
                  </a:lnTo>
                  <a:lnTo>
                    <a:pt x="248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95" name="Freeform 9294"/>
            <p:cNvSpPr>
              <a:spLocks noChangeAspect="1"/>
            </p:cNvSpPr>
            <p:nvPr/>
          </p:nvSpPr>
          <p:spPr>
            <a:xfrm rot="466985">
              <a:off x="2073" y="1578"/>
              <a:ext cx="182" cy="169"/>
            </a:xfrm>
            <a:custGeom>
              <a:avLst/>
              <a:gdLst/>
              <a:ahLst/>
              <a:cxnLst/>
              <a:pathLst>
                <a:path w="373" h="347">
                  <a:moveTo>
                    <a:pt x="0" y="0"/>
                  </a:moveTo>
                  <a:lnTo>
                    <a:pt x="186" y="347"/>
                  </a:lnTo>
                  <a:lnTo>
                    <a:pt x="373" y="2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96" name="Freeform 9295"/>
            <p:cNvSpPr>
              <a:spLocks noChangeAspect="1"/>
            </p:cNvSpPr>
            <p:nvPr/>
          </p:nvSpPr>
          <p:spPr>
            <a:xfrm rot="466985">
              <a:off x="2023" y="1484"/>
              <a:ext cx="152" cy="211"/>
            </a:xfrm>
            <a:custGeom>
              <a:avLst/>
              <a:gdLst/>
              <a:ahLst/>
              <a:cxnLst/>
              <a:pathLst>
                <a:path w="311" h="433">
                  <a:moveTo>
                    <a:pt x="0" y="0"/>
                  </a:moveTo>
                  <a:lnTo>
                    <a:pt x="197" y="433"/>
                  </a:lnTo>
                  <a:lnTo>
                    <a:pt x="311" y="30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grpSp>
          <p:nvGrpSpPr>
            <p:cNvPr id="9297" name="Group 9296"/>
            <p:cNvGrpSpPr>
              <a:grpSpLocks noChangeAspect="1"/>
            </p:cNvGrpSpPr>
            <p:nvPr/>
          </p:nvGrpSpPr>
          <p:grpSpPr>
            <a:xfrm rot="466985">
              <a:off x="1429" y="1668"/>
              <a:ext cx="643" cy="163"/>
              <a:chOff x="3168" y="2592"/>
              <a:chExt cx="1319" cy="336"/>
            </a:xfrm>
          </p:grpSpPr>
          <p:sp>
            <p:nvSpPr>
              <p:cNvPr id="9298" name="Oval 9297"/>
              <p:cNvSpPr>
                <a:spLocks noChangeAspect="1"/>
              </p:cNvSpPr>
              <p:nvPr/>
            </p:nvSpPr>
            <p:spPr>
              <a:xfrm>
                <a:off x="3744" y="2688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299" name="Oval 9298"/>
              <p:cNvSpPr>
                <a:spLocks noChangeAspect="1"/>
              </p:cNvSpPr>
              <p:nvPr/>
            </p:nvSpPr>
            <p:spPr>
              <a:xfrm>
                <a:off x="3600" y="2736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00" name="Oval 9299"/>
              <p:cNvSpPr>
                <a:spLocks noChangeAspect="1"/>
              </p:cNvSpPr>
              <p:nvPr/>
            </p:nvSpPr>
            <p:spPr>
              <a:xfrm>
                <a:off x="3696" y="2784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01" name="Oval 9300"/>
              <p:cNvSpPr>
                <a:spLocks noChangeAspect="1"/>
              </p:cNvSpPr>
              <p:nvPr/>
            </p:nvSpPr>
            <p:spPr>
              <a:xfrm>
                <a:off x="3504" y="2832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02" name="Oval 9301"/>
              <p:cNvSpPr>
                <a:spLocks noChangeAspect="1"/>
              </p:cNvSpPr>
              <p:nvPr/>
            </p:nvSpPr>
            <p:spPr>
              <a:xfrm>
                <a:off x="3408" y="2832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03" name="Oval 9302"/>
              <p:cNvSpPr>
                <a:spLocks noChangeAspect="1"/>
              </p:cNvSpPr>
              <p:nvPr/>
            </p:nvSpPr>
            <p:spPr>
              <a:xfrm>
                <a:off x="4249" y="2640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04" name="Oval 9303"/>
              <p:cNvSpPr>
                <a:spLocks noChangeAspect="1"/>
              </p:cNvSpPr>
              <p:nvPr/>
            </p:nvSpPr>
            <p:spPr>
              <a:xfrm>
                <a:off x="4441" y="2640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05" name="Oval 9304"/>
              <p:cNvSpPr>
                <a:spLocks noChangeAspect="1"/>
              </p:cNvSpPr>
              <p:nvPr/>
            </p:nvSpPr>
            <p:spPr>
              <a:xfrm>
                <a:off x="4368" y="2665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06" name="Oval 9305"/>
              <p:cNvSpPr>
                <a:spLocks noChangeAspect="1"/>
              </p:cNvSpPr>
              <p:nvPr/>
            </p:nvSpPr>
            <p:spPr>
              <a:xfrm>
                <a:off x="4176" y="2688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07" name="Oval 9306"/>
              <p:cNvSpPr>
                <a:spLocks noChangeAspect="1"/>
              </p:cNvSpPr>
              <p:nvPr/>
            </p:nvSpPr>
            <p:spPr>
              <a:xfrm>
                <a:off x="4464" y="2736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08" name="Oval 9307"/>
              <p:cNvSpPr>
                <a:spLocks noChangeAspect="1"/>
              </p:cNvSpPr>
              <p:nvPr/>
            </p:nvSpPr>
            <p:spPr>
              <a:xfrm>
                <a:off x="4320" y="2736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09" name="Oval 9308"/>
              <p:cNvSpPr>
                <a:spLocks noChangeAspect="1"/>
              </p:cNvSpPr>
              <p:nvPr/>
            </p:nvSpPr>
            <p:spPr>
              <a:xfrm>
                <a:off x="3289" y="2809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10" name="Oval 9309"/>
              <p:cNvSpPr>
                <a:spLocks noChangeAspect="1"/>
              </p:cNvSpPr>
              <p:nvPr/>
            </p:nvSpPr>
            <p:spPr>
              <a:xfrm>
                <a:off x="3385" y="2905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11" name="Oval 9310"/>
              <p:cNvSpPr>
                <a:spLocks noChangeAspect="1"/>
              </p:cNvSpPr>
              <p:nvPr/>
            </p:nvSpPr>
            <p:spPr>
              <a:xfrm>
                <a:off x="3619" y="2823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12" name="Oval 9311"/>
              <p:cNvSpPr>
                <a:spLocks noChangeAspect="1"/>
              </p:cNvSpPr>
              <p:nvPr/>
            </p:nvSpPr>
            <p:spPr>
              <a:xfrm>
                <a:off x="3961" y="2592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13" name="Oval 9312"/>
              <p:cNvSpPr>
                <a:spLocks noChangeAspect="1"/>
              </p:cNvSpPr>
              <p:nvPr/>
            </p:nvSpPr>
            <p:spPr>
              <a:xfrm>
                <a:off x="4057" y="2688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14" name="Oval 9313"/>
              <p:cNvSpPr>
                <a:spLocks noChangeAspect="1"/>
              </p:cNvSpPr>
              <p:nvPr/>
            </p:nvSpPr>
            <p:spPr>
              <a:xfrm>
                <a:off x="3168" y="2761"/>
                <a:ext cx="23" cy="23"/>
              </a:xfrm>
              <a:prstGeom prst="ellipse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9315" name="Freeform 9314"/>
            <p:cNvSpPr>
              <a:spLocks noChangeAspect="1"/>
            </p:cNvSpPr>
            <p:nvPr/>
          </p:nvSpPr>
          <p:spPr>
            <a:xfrm rot="466985">
              <a:off x="2023" y="1500"/>
              <a:ext cx="120" cy="211"/>
            </a:xfrm>
            <a:custGeom>
              <a:avLst/>
              <a:gdLst/>
              <a:ahLst/>
              <a:cxnLst/>
              <a:pathLst>
                <a:path w="247" h="431">
                  <a:moveTo>
                    <a:pt x="0" y="0"/>
                  </a:moveTo>
                  <a:lnTo>
                    <a:pt x="24" y="300"/>
                  </a:lnTo>
                  <a:lnTo>
                    <a:pt x="247" y="4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316" name="Freeform 9315"/>
            <p:cNvSpPr>
              <a:spLocks noChangeAspect="1"/>
            </p:cNvSpPr>
            <p:nvPr/>
          </p:nvSpPr>
          <p:spPr>
            <a:xfrm rot="466985">
              <a:off x="1936" y="1451"/>
              <a:ext cx="165" cy="96"/>
            </a:xfrm>
            <a:custGeom>
              <a:avLst/>
              <a:gdLst/>
              <a:ahLst/>
              <a:cxnLst/>
              <a:pathLst>
                <a:path w="339" h="198">
                  <a:moveTo>
                    <a:pt x="0" y="0"/>
                  </a:moveTo>
                  <a:lnTo>
                    <a:pt x="183" y="198"/>
                  </a:lnTo>
                  <a:lnTo>
                    <a:pt x="339" y="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317" name="Freeform 9316"/>
            <p:cNvSpPr>
              <a:spLocks noChangeAspect="1"/>
            </p:cNvSpPr>
            <p:nvPr/>
          </p:nvSpPr>
          <p:spPr>
            <a:xfrm rot="466985">
              <a:off x="1918" y="1448"/>
              <a:ext cx="148" cy="60"/>
            </a:xfrm>
            <a:custGeom>
              <a:avLst/>
              <a:gdLst/>
              <a:ahLst/>
              <a:cxnLst/>
              <a:pathLst>
                <a:path w="303" h="123">
                  <a:moveTo>
                    <a:pt x="0" y="3"/>
                  </a:moveTo>
                  <a:lnTo>
                    <a:pt x="135" y="123"/>
                  </a:lnTo>
                  <a:lnTo>
                    <a:pt x="303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9318" name="Freeform 9317"/>
          <p:cNvSpPr>
            <a:spLocks noChangeAspect="1"/>
          </p:cNvSpPr>
          <p:nvPr/>
        </p:nvSpPr>
        <p:spPr>
          <a:xfrm rot="2084807" flipH="1">
            <a:off x="217488" y="3646488"/>
            <a:ext cx="654050" cy="638175"/>
          </a:xfrm>
          <a:custGeom>
            <a:avLst/>
            <a:gdLst/>
            <a:ahLst/>
            <a:cxnLst/>
            <a:pathLst>
              <a:path w="440" h="421">
                <a:moveTo>
                  <a:pt x="13" y="114"/>
                </a:moveTo>
                <a:cubicBezTo>
                  <a:pt x="105" y="210"/>
                  <a:pt x="0" y="292"/>
                  <a:pt x="10" y="327"/>
                </a:cubicBezTo>
                <a:cubicBezTo>
                  <a:pt x="19" y="363"/>
                  <a:pt x="51" y="344"/>
                  <a:pt x="67" y="328"/>
                </a:cubicBezTo>
                <a:cubicBezTo>
                  <a:pt x="102" y="291"/>
                  <a:pt x="107" y="254"/>
                  <a:pt x="135" y="266"/>
                </a:cubicBezTo>
                <a:cubicBezTo>
                  <a:pt x="163" y="278"/>
                  <a:pt x="213" y="383"/>
                  <a:pt x="237" y="402"/>
                </a:cubicBezTo>
                <a:cubicBezTo>
                  <a:pt x="261" y="421"/>
                  <a:pt x="289" y="410"/>
                  <a:pt x="282" y="381"/>
                </a:cubicBezTo>
                <a:cubicBezTo>
                  <a:pt x="275" y="352"/>
                  <a:pt x="186" y="230"/>
                  <a:pt x="193" y="230"/>
                </a:cubicBezTo>
                <a:cubicBezTo>
                  <a:pt x="200" y="230"/>
                  <a:pt x="299" y="363"/>
                  <a:pt x="327" y="381"/>
                </a:cubicBezTo>
                <a:cubicBezTo>
                  <a:pt x="355" y="399"/>
                  <a:pt x="376" y="367"/>
                  <a:pt x="363" y="336"/>
                </a:cubicBezTo>
                <a:cubicBezTo>
                  <a:pt x="350" y="305"/>
                  <a:pt x="252" y="199"/>
                  <a:pt x="252" y="193"/>
                </a:cubicBezTo>
                <a:cubicBezTo>
                  <a:pt x="252" y="187"/>
                  <a:pt x="340" y="286"/>
                  <a:pt x="363" y="297"/>
                </a:cubicBezTo>
                <a:cubicBezTo>
                  <a:pt x="386" y="308"/>
                  <a:pt x="404" y="286"/>
                  <a:pt x="390" y="258"/>
                </a:cubicBezTo>
                <a:cubicBezTo>
                  <a:pt x="376" y="230"/>
                  <a:pt x="278" y="151"/>
                  <a:pt x="281" y="131"/>
                </a:cubicBezTo>
                <a:cubicBezTo>
                  <a:pt x="284" y="111"/>
                  <a:pt x="388" y="143"/>
                  <a:pt x="408" y="138"/>
                </a:cubicBezTo>
                <a:cubicBezTo>
                  <a:pt x="428" y="133"/>
                  <a:pt x="440" y="122"/>
                  <a:pt x="402" y="99"/>
                </a:cubicBezTo>
                <a:cubicBezTo>
                  <a:pt x="364" y="76"/>
                  <a:pt x="210" y="87"/>
                  <a:pt x="181" y="0"/>
                </a:cubicBezTo>
                <a:cubicBezTo>
                  <a:pt x="81" y="64"/>
                  <a:pt x="94" y="55"/>
                  <a:pt x="13" y="114"/>
                </a:cubicBezTo>
                <a:close/>
              </a:path>
            </a:pathLst>
          </a:custGeom>
          <a:gradFill rotWithShape="1">
            <a:gsLst>
              <a:gs pos="0">
                <a:srgbClr val="FFFFCC">
                  <a:alpha val="100000"/>
                </a:srgbClr>
              </a:gs>
              <a:gs pos="50000">
                <a:srgbClr val="FFCC99">
                  <a:alpha val="100000"/>
                </a:srgbClr>
              </a:gs>
              <a:gs pos="100000">
                <a:srgbClr val="FFFFCC">
                  <a:alpha val="100000"/>
                </a:srgbClr>
              </a:gs>
            </a:gsLst>
            <a:lin ang="2700000" scaled="1"/>
            <a:tileRect/>
          </a:gra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9319" name="Freeform 9318"/>
          <p:cNvSpPr>
            <a:spLocks noChangeAspect="1"/>
          </p:cNvSpPr>
          <p:nvPr/>
        </p:nvSpPr>
        <p:spPr>
          <a:xfrm rot="-605192">
            <a:off x="4286250" y="4389438"/>
            <a:ext cx="666750" cy="638175"/>
          </a:xfrm>
          <a:custGeom>
            <a:avLst/>
            <a:gdLst/>
            <a:ahLst/>
            <a:cxnLst/>
            <a:pathLst>
              <a:path w="440" h="421">
                <a:moveTo>
                  <a:pt x="13" y="114"/>
                </a:moveTo>
                <a:cubicBezTo>
                  <a:pt x="105" y="210"/>
                  <a:pt x="0" y="292"/>
                  <a:pt x="10" y="327"/>
                </a:cubicBezTo>
                <a:cubicBezTo>
                  <a:pt x="19" y="363"/>
                  <a:pt x="51" y="344"/>
                  <a:pt x="67" y="328"/>
                </a:cubicBezTo>
                <a:cubicBezTo>
                  <a:pt x="102" y="291"/>
                  <a:pt x="107" y="254"/>
                  <a:pt x="135" y="266"/>
                </a:cubicBezTo>
                <a:cubicBezTo>
                  <a:pt x="163" y="278"/>
                  <a:pt x="213" y="383"/>
                  <a:pt x="237" y="402"/>
                </a:cubicBezTo>
                <a:cubicBezTo>
                  <a:pt x="261" y="421"/>
                  <a:pt x="289" y="410"/>
                  <a:pt x="282" y="381"/>
                </a:cubicBezTo>
                <a:cubicBezTo>
                  <a:pt x="275" y="352"/>
                  <a:pt x="186" y="230"/>
                  <a:pt x="193" y="230"/>
                </a:cubicBezTo>
                <a:cubicBezTo>
                  <a:pt x="200" y="230"/>
                  <a:pt x="299" y="363"/>
                  <a:pt x="327" y="381"/>
                </a:cubicBezTo>
                <a:cubicBezTo>
                  <a:pt x="355" y="399"/>
                  <a:pt x="376" y="367"/>
                  <a:pt x="363" y="336"/>
                </a:cubicBezTo>
                <a:cubicBezTo>
                  <a:pt x="350" y="305"/>
                  <a:pt x="252" y="199"/>
                  <a:pt x="252" y="193"/>
                </a:cubicBezTo>
                <a:cubicBezTo>
                  <a:pt x="252" y="187"/>
                  <a:pt x="340" y="286"/>
                  <a:pt x="363" y="297"/>
                </a:cubicBezTo>
                <a:cubicBezTo>
                  <a:pt x="386" y="308"/>
                  <a:pt x="404" y="286"/>
                  <a:pt x="390" y="258"/>
                </a:cubicBezTo>
                <a:cubicBezTo>
                  <a:pt x="376" y="230"/>
                  <a:pt x="278" y="151"/>
                  <a:pt x="281" y="131"/>
                </a:cubicBezTo>
                <a:cubicBezTo>
                  <a:pt x="284" y="111"/>
                  <a:pt x="388" y="143"/>
                  <a:pt x="408" y="138"/>
                </a:cubicBezTo>
                <a:cubicBezTo>
                  <a:pt x="428" y="133"/>
                  <a:pt x="440" y="122"/>
                  <a:pt x="402" y="99"/>
                </a:cubicBezTo>
                <a:cubicBezTo>
                  <a:pt x="364" y="76"/>
                  <a:pt x="210" y="87"/>
                  <a:pt x="181" y="0"/>
                </a:cubicBezTo>
                <a:cubicBezTo>
                  <a:pt x="81" y="64"/>
                  <a:pt x="94" y="55"/>
                  <a:pt x="13" y="114"/>
                </a:cubicBezTo>
                <a:close/>
              </a:path>
            </a:pathLst>
          </a:custGeom>
          <a:gradFill rotWithShape="1">
            <a:gsLst>
              <a:gs pos="0">
                <a:srgbClr val="FFFFCC">
                  <a:alpha val="100000"/>
                </a:srgbClr>
              </a:gs>
              <a:gs pos="50000">
                <a:srgbClr val="FFCC99">
                  <a:alpha val="100000"/>
                </a:srgbClr>
              </a:gs>
              <a:gs pos="100000">
                <a:srgbClr val="FFFFCC">
                  <a:alpha val="100000"/>
                </a:srgbClr>
              </a:gs>
            </a:gsLst>
            <a:lin ang="2700000" scaled="1"/>
            <a:tileRect/>
          </a:gra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9320" name="Group 9319"/>
          <p:cNvGrpSpPr/>
          <p:nvPr/>
        </p:nvGrpSpPr>
        <p:grpSpPr>
          <a:xfrm>
            <a:off x="701675" y="3271838"/>
            <a:ext cx="4108450" cy="3281362"/>
            <a:chOff x="442" y="2061"/>
            <a:chExt cx="2588" cy="2067"/>
          </a:xfrm>
        </p:grpSpPr>
        <p:sp>
          <p:nvSpPr>
            <p:cNvPr id="9321" name="Freeform 9320"/>
            <p:cNvSpPr>
              <a:spLocks noChangeAspect="1"/>
            </p:cNvSpPr>
            <p:nvPr/>
          </p:nvSpPr>
          <p:spPr>
            <a:xfrm rot="1818861" flipH="1">
              <a:off x="2563" y="2633"/>
              <a:ext cx="320" cy="305"/>
            </a:xfrm>
            <a:custGeom>
              <a:avLst/>
              <a:gdLst/>
              <a:ahLst/>
              <a:cxnLst/>
              <a:pathLst>
                <a:path w="304" h="320">
                  <a:moveTo>
                    <a:pt x="208" y="32"/>
                  </a:moveTo>
                  <a:cubicBezTo>
                    <a:pt x="160" y="0"/>
                    <a:pt x="32" y="32"/>
                    <a:pt x="16" y="80"/>
                  </a:cubicBezTo>
                  <a:cubicBezTo>
                    <a:pt x="0" y="128"/>
                    <a:pt x="64" y="288"/>
                    <a:pt x="112" y="320"/>
                  </a:cubicBezTo>
                  <a:lnTo>
                    <a:pt x="304" y="272"/>
                  </a:lnTo>
                  <a:lnTo>
                    <a:pt x="208" y="32"/>
                  </a:lnTo>
                  <a:close/>
                </a:path>
              </a:pathLst>
            </a:custGeom>
            <a:solidFill>
              <a:srgbClr val="FF9900">
                <a:alpha val="100000"/>
              </a:srgbClr>
            </a:soli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322" name="Freeform 9321"/>
            <p:cNvSpPr>
              <a:spLocks noChangeAspect="1"/>
            </p:cNvSpPr>
            <p:nvPr/>
          </p:nvSpPr>
          <p:spPr>
            <a:xfrm>
              <a:off x="442" y="2251"/>
              <a:ext cx="290" cy="306"/>
            </a:xfrm>
            <a:custGeom>
              <a:avLst/>
              <a:gdLst/>
              <a:ahLst/>
              <a:cxnLst/>
              <a:pathLst>
                <a:path w="304" h="320">
                  <a:moveTo>
                    <a:pt x="208" y="32"/>
                  </a:moveTo>
                  <a:cubicBezTo>
                    <a:pt x="160" y="0"/>
                    <a:pt x="32" y="32"/>
                    <a:pt x="16" y="80"/>
                  </a:cubicBezTo>
                  <a:cubicBezTo>
                    <a:pt x="0" y="128"/>
                    <a:pt x="64" y="288"/>
                    <a:pt x="112" y="320"/>
                  </a:cubicBezTo>
                  <a:lnTo>
                    <a:pt x="304" y="272"/>
                  </a:lnTo>
                  <a:lnTo>
                    <a:pt x="208" y="32"/>
                  </a:lnTo>
                  <a:close/>
                </a:path>
              </a:pathLst>
            </a:custGeom>
            <a:solidFill>
              <a:srgbClr val="FF9900">
                <a:alpha val="100000"/>
              </a:srgbClr>
            </a:soli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323" name="Freeform 9322"/>
            <p:cNvSpPr>
              <a:spLocks noChangeAspect="1"/>
            </p:cNvSpPr>
            <p:nvPr/>
          </p:nvSpPr>
          <p:spPr>
            <a:xfrm rot="298185">
              <a:off x="490" y="2061"/>
              <a:ext cx="1133" cy="616"/>
            </a:xfrm>
            <a:custGeom>
              <a:avLst/>
              <a:gdLst/>
              <a:ahLst/>
              <a:cxnLst/>
              <a:pathLst>
                <a:path w="1188" h="646">
                  <a:moveTo>
                    <a:pt x="1166" y="56"/>
                  </a:moveTo>
                  <a:cubicBezTo>
                    <a:pt x="1102" y="8"/>
                    <a:pt x="766" y="0"/>
                    <a:pt x="590" y="8"/>
                  </a:cubicBezTo>
                  <a:cubicBezTo>
                    <a:pt x="414" y="16"/>
                    <a:pt x="207" y="70"/>
                    <a:pt x="110" y="104"/>
                  </a:cubicBezTo>
                  <a:cubicBezTo>
                    <a:pt x="13" y="138"/>
                    <a:pt x="0" y="164"/>
                    <a:pt x="8" y="212"/>
                  </a:cubicBezTo>
                  <a:cubicBezTo>
                    <a:pt x="16" y="260"/>
                    <a:pt x="107" y="320"/>
                    <a:pt x="158" y="392"/>
                  </a:cubicBezTo>
                  <a:cubicBezTo>
                    <a:pt x="209" y="464"/>
                    <a:pt x="166" y="646"/>
                    <a:pt x="314" y="644"/>
                  </a:cubicBezTo>
                  <a:cubicBezTo>
                    <a:pt x="462" y="642"/>
                    <a:pt x="904" y="478"/>
                    <a:pt x="1046" y="380"/>
                  </a:cubicBezTo>
                  <a:cubicBezTo>
                    <a:pt x="1188" y="282"/>
                    <a:pt x="1141" y="124"/>
                    <a:pt x="1166" y="5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>
                    <a:alpha val="100000"/>
                  </a:srgbClr>
                </a:gs>
                <a:gs pos="100000">
                  <a:srgbClr val="FF9900">
                    <a:alpha val="100000"/>
                  </a:srgbClr>
                </a:gs>
              </a:gsLst>
              <a:lin ang="2700000" scaled="1"/>
              <a:tileRect/>
            </a:gra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324" name="Freeform 9323"/>
            <p:cNvSpPr>
              <a:spLocks noChangeAspect="1"/>
            </p:cNvSpPr>
            <p:nvPr/>
          </p:nvSpPr>
          <p:spPr>
            <a:xfrm>
              <a:off x="1464" y="2160"/>
              <a:ext cx="596" cy="412"/>
            </a:xfrm>
            <a:custGeom>
              <a:avLst/>
              <a:gdLst/>
              <a:ahLst/>
              <a:cxnLst/>
              <a:pathLst>
                <a:path w="624" h="432">
                  <a:moveTo>
                    <a:pt x="144" y="0"/>
                  </a:moveTo>
                  <a:cubicBezTo>
                    <a:pt x="336" y="54"/>
                    <a:pt x="318" y="24"/>
                    <a:pt x="480" y="0"/>
                  </a:cubicBezTo>
                  <a:lnTo>
                    <a:pt x="624" y="384"/>
                  </a:lnTo>
                  <a:lnTo>
                    <a:pt x="0" y="432"/>
                  </a:lnTo>
                  <a:lnTo>
                    <a:pt x="144" y="0"/>
                  </a:lnTo>
                  <a:close/>
                </a:path>
              </a:pathLst>
            </a:custGeom>
            <a:gradFill rotWithShape="1">
              <a:gsLst>
                <a:gs pos="0">
                  <a:srgbClr val="FF9900">
                    <a:alpha val="100000"/>
                  </a:srgbClr>
                </a:gs>
                <a:gs pos="50000">
                  <a:srgbClr val="FFFF00">
                    <a:alpha val="100000"/>
                  </a:srgbClr>
                </a:gs>
                <a:gs pos="100000">
                  <a:srgbClr val="FF9900">
                    <a:alpha val="100000"/>
                  </a:srgbClr>
                </a:gs>
              </a:gsLst>
              <a:lin ang="0" scaled="1"/>
              <a:tileRect/>
            </a:gra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325" name="Freeform 9324"/>
            <p:cNvSpPr>
              <a:spLocks noChangeAspect="1"/>
            </p:cNvSpPr>
            <p:nvPr/>
          </p:nvSpPr>
          <p:spPr>
            <a:xfrm>
              <a:off x="1920" y="2163"/>
              <a:ext cx="1110" cy="750"/>
            </a:xfrm>
            <a:custGeom>
              <a:avLst/>
              <a:gdLst/>
              <a:ahLst/>
              <a:cxnLst/>
              <a:pathLst>
                <a:path w="1164" h="787">
                  <a:moveTo>
                    <a:pt x="0" y="13"/>
                  </a:moveTo>
                  <a:cubicBezTo>
                    <a:pt x="63" y="0"/>
                    <a:pt x="262" y="56"/>
                    <a:pt x="439" y="123"/>
                  </a:cubicBezTo>
                  <a:cubicBezTo>
                    <a:pt x="616" y="190"/>
                    <a:pt x="960" y="346"/>
                    <a:pt x="1062" y="414"/>
                  </a:cubicBezTo>
                  <a:cubicBezTo>
                    <a:pt x="1164" y="482"/>
                    <a:pt x="1076" y="528"/>
                    <a:pt x="1052" y="531"/>
                  </a:cubicBezTo>
                  <a:cubicBezTo>
                    <a:pt x="1028" y="534"/>
                    <a:pt x="907" y="552"/>
                    <a:pt x="827" y="588"/>
                  </a:cubicBezTo>
                  <a:cubicBezTo>
                    <a:pt x="747" y="624"/>
                    <a:pt x="665" y="787"/>
                    <a:pt x="570" y="748"/>
                  </a:cubicBezTo>
                  <a:cubicBezTo>
                    <a:pt x="475" y="709"/>
                    <a:pt x="346" y="439"/>
                    <a:pt x="259" y="356"/>
                  </a:cubicBezTo>
                  <a:cubicBezTo>
                    <a:pt x="171" y="274"/>
                    <a:pt x="89" y="310"/>
                    <a:pt x="46" y="253"/>
                  </a:cubicBezTo>
                  <a:cubicBezTo>
                    <a:pt x="56" y="169"/>
                    <a:pt x="10" y="63"/>
                    <a:pt x="0" y="1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00">
                    <a:alpha val="100000"/>
                  </a:srgbClr>
                </a:gs>
                <a:gs pos="100000">
                  <a:srgbClr val="FFFF00">
                    <a:alpha val="100000"/>
                  </a:srgbClr>
                </a:gs>
              </a:gsLst>
              <a:lin ang="2700000" scaled="1"/>
              <a:tileRect/>
            </a:gra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grpSp>
          <p:nvGrpSpPr>
            <p:cNvPr id="9326" name="Group 9325"/>
            <p:cNvGrpSpPr/>
            <p:nvPr/>
          </p:nvGrpSpPr>
          <p:grpSpPr>
            <a:xfrm>
              <a:off x="1089" y="2114"/>
              <a:ext cx="1800" cy="2014"/>
              <a:chOff x="1089" y="2114"/>
              <a:chExt cx="1800" cy="2014"/>
            </a:xfrm>
          </p:grpSpPr>
          <p:sp>
            <p:nvSpPr>
              <p:cNvPr id="9327" name="Freeform 9326"/>
              <p:cNvSpPr>
                <a:spLocks noChangeAspect="1"/>
              </p:cNvSpPr>
              <p:nvPr/>
            </p:nvSpPr>
            <p:spPr>
              <a:xfrm rot="-14149352" flipH="1">
                <a:off x="1928" y="3202"/>
                <a:ext cx="382" cy="585"/>
              </a:xfrm>
              <a:custGeom>
                <a:avLst/>
                <a:gdLst/>
                <a:ahLst/>
                <a:cxnLst/>
                <a:pathLst>
                  <a:path w="423" h="614">
                    <a:moveTo>
                      <a:pt x="261" y="614"/>
                    </a:moveTo>
                    <a:cubicBezTo>
                      <a:pt x="198" y="540"/>
                      <a:pt x="69" y="401"/>
                      <a:pt x="0" y="98"/>
                    </a:cubicBezTo>
                    <a:lnTo>
                      <a:pt x="161" y="0"/>
                    </a:lnTo>
                    <a:cubicBezTo>
                      <a:pt x="240" y="275"/>
                      <a:pt x="406" y="441"/>
                      <a:pt x="423" y="543"/>
                    </a:cubicBezTo>
                    <a:lnTo>
                      <a:pt x="261" y="614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CC">
                      <a:alpha val="100000"/>
                    </a:srgbClr>
                  </a:gs>
                  <a:gs pos="50000">
                    <a:srgbClr val="FFCC99">
                      <a:alpha val="100000"/>
                    </a:srgbClr>
                  </a:gs>
                  <a:gs pos="100000">
                    <a:srgbClr val="FFFFCC">
                      <a:alpha val="100000"/>
                    </a:srgbClr>
                  </a:gs>
                </a:gsLst>
                <a:lin ang="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28" name="Freeform 9327"/>
              <p:cNvSpPr>
                <a:spLocks noChangeAspect="1"/>
              </p:cNvSpPr>
              <p:nvPr/>
            </p:nvSpPr>
            <p:spPr>
              <a:xfrm>
                <a:off x="1459" y="3213"/>
                <a:ext cx="280" cy="549"/>
              </a:xfrm>
              <a:custGeom>
                <a:avLst/>
                <a:gdLst/>
                <a:ahLst/>
                <a:cxnLst/>
                <a:pathLst>
                  <a:path w="294" h="576">
                    <a:moveTo>
                      <a:pt x="54" y="0"/>
                    </a:moveTo>
                    <a:cubicBezTo>
                      <a:pt x="38" y="96"/>
                      <a:pt x="0" y="282"/>
                      <a:pt x="102" y="576"/>
                    </a:cubicBezTo>
                    <a:lnTo>
                      <a:pt x="294" y="576"/>
                    </a:lnTo>
                    <a:cubicBezTo>
                      <a:pt x="216" y="300"/>
                      <a:pt x="238" y="96"/>
                      <a:pt x="198" y="0"/>
                    </a:cubicBezTo>
                    <a:lnTo>
                      <a:pt x="5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CC">
                      <a:alpha val="100000"/>
                    </a:srgbClr>
                  </a:gs>
                  <a:gs pos="50000">
                    <a:srgbClr val="FFCC99">
                      <a:alpha val="100000"/>
                    </a:srgbClr>
                  </a:gs>
                  <a:gs pos="100000">
                    <a:srgbClr val="FFFFCC">
                      <a:alpha val="100000"/>
                    </a:srgbClr>
                  </a:gs>
                </a:gsLst>
                <a:lin ang="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29" name="Freeform 9328"/>
              <p:cNvSpPr>
                <a:spLocks noChangeAspect="1"/>
              </p:cNvSpPr>
              <p:nvPr/>
            </p:nvSpPr>
            <p:spPr>
              <a:xfrm>
                <a:off x="1236" y="2770"/>
                <a:ext cx="595" cy="671"/>
              </a:xfrm>
              <a:custGeom>
                <a:avLst/>
                <a:gdLst/>
                <a:ahLst/>
                <a:cxnLst/>
                <a:pathLst>
                  <a:path w="624" h="704">
                    <a:moveTo>
                      <a:pt x="144" y="120"/>
                    </a:moveTo>
                    <a:cubicBezTo>
                      <a:pt x="48" y="240"/>
                      <a:pt x="0" y="288"/>
                      <a:pt x="42" y="438"/>
                    </a:cubicBezTo>
                    <a:cubicBezTo>
                      <a:pt x="84" y="588"/>
                      <a:pt x="175" y="565"/>
                      <a:pt x="192" y="600"/>
                    </a:cubicBezTo>
                    <a:cubicBezTo>
                      <a:pt x="209" y="635"/>
                      <a:pt x="136" y="640"/>
                      <a:pt x="144" y="648"/>
                    </a:cubicBezTo>
                    <a:cubicBezTo>
                      <a:pt x="152" y="656"/>
                      <a:pt x="216" y="640"/>
                      <a:pt x="240" y="648"/>
                    </a:cubicBezTo>
                    <a:cubicBezTo>
                      <a:pt x="264" y="656"/>
                      <a:pt x="272" y="696"/>
                      <a:pt x="288" y="696"/>
                    </a:cubicBezTo>
                    <a:cubicBezTo>
                      <a:pt x="304" y="696"/>
                      <a:pt x="320" y="648"/>
                      <a:pt x="336" y="648"/>
                    </a:cubicBezTo>
                    <a:cubicBezTo>
                      <a:pt x="352" y="648"/>
                      <a:pt x="368" y="696"/>
                      <a:pt x="384" y="696"/>
                    </a:cubicBezTo>
                    <a:cubicBezTo>
                      <a:pt x="400" y="696"/>
                      <a:pt x="424" y="648"/>
                      <a:pt x="432" y="648"/>
                    </a:cubicBezTo>
                    <a:cubicBezTo>
                      <a:pt x="440" y="648"/>
                      <a:pt x="424" y="696"/>
                      <a:pt x="432" y="696"/>
                    </a:cubicBezTo>
                    <a:cubicBezTo>
                      <a:pt x="440" y="696"/>
                      <a:pt x="464" y="648"/>
                      <a:pt x="480" y="648"/>
                    </a:cubicBezTo>
                    <a:cubicBezTo>
                      <a:pt x="496" y="648"/>
                      <a:pt x="528" y="704"/>
                      <a:pt x="528" y="696"/>
                    </a:cubicBezTo>
                    <a:cubicBezTo>
                      <a:pt x="528" y="688"/>
                      <a:pt x="470" y="645"/>
                      <a:pt x="480" y="600"/>
                    </a:cubicBezTo>
                    <a:cubicBezTo>
                      <a:pt x="490" y="555"/>
                      <a:pt x="552" y="576"/>
                      <a:pt x="588" y="426"/>
                    </a:cubicBezTo>
                    <a:cubicBezTo>
                      <a:pt x="624" y="276"/>
                      <a:pt x="564" y="234"/>
                      <a:pt x="480" y="120"/>
                    </a:cubicBezTo>
                    <a:cubicBezTo>
                      <a:pt x="396" y="6"/>
                      <a:pt x="240" y="0"/>
                      <a:pt x="144" y="120"/>
                    </a:cubicBezTo>
                    <a:close/>
                  </a:path>
                </a:pathLst>
              </a:custGeom>
              <a:pattFill prst="solidDmnd">
                <a:fgClr>
                  <a:srgbClr val="FF0000">
                    <a:alpha val="100000"/>
                  </a:srgbClr>
                </a:fgClr>
                <a:bgClr>
                  <a:srgbClr val="FFFF66">
                    <a:alpha val="100000"/>
                  </a:srgbClr>
                </a:bgClr>
              </a:patt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30" name="Freeform 9329"/>
              <p:cNvSpPr>
                <a:spLocks noChangeAspect="1"/>
              </p:cNvSpPr>
              <p:nvPr/>
            </p:nvSpPr>
            <p:spPr>
              <a:xfrm rot="-816185">
                <a:off x="1693" y="2846"/>
                <a:ext cx="595" cy="672"/>
              </a:xfrm>
              <a:custGeom>
                <a:avLst/>
                <a:gdLst/>
                <a:ahLst/>
                <a:cxnLst/>
                <a:pathLst>
                  <a:path w="624" h="704">
                    <a:moveTo>
                      <a:pt x="144" y="120"/>
                    </a:moveTo>
                    <a:cubicBezTo>
                      <a:pt x="48" y="240"/>
                      <a:pt x="0" y="288"/>
                      <a:pt x="42" y="438"/>
                    </a:cubicBezTo>
                    <a:cubicBezTo>
                      <a:pt x="84" y="588"/>
                      <a:pt x="175" y="565"/>
                      <a:pt x="192" y="600"/>
                    </a:cubicBezTo>
                    <a:cubicBezTo>
                      <a:pt x="209" y="635"/>
                      <a:pt x="136" y="640"/>
                      <a:pt x="144" y="648"/>
                    </a:cubicBezTo>
                    <a:cubicBezTo>
                      <a:pt x="152" y="656"/>
                      <a:pt x="216" y="640"/>
                      <a:pt x="240" y="648"/>
                    </a:cubicBezTo>
                    <a:cubicBezTo>
                      <a:pt x="264" y="656"/>
                      <a:pt x="272" y="696"/>
                      <a:pt x="288" y="696"/>
                    </a:cubicBezTo>
                    <a:cubicBezTo>
                      <a:pt x="304" y="696"/>
                      <a:pt x="320" y="648"/>
                      <a:pt x="336" y="648"/>
                    </a:cubicBezTo>
                    <a:cubicBezTo>
                      <a:pt x="352" y="648"/>
                      <a:pt x="368" y="696"/>
                      <a:pt x="384" y="696"/>
                    </a:cubicBezTo>
                    <a:cubicBezTo>
                      <a:pt x="400" y="696"/>
                      <a:pt x="424" y="648"/>
                      <a:pt x="432" y="648"/>
                    </a:cubicBezTo>
                    <a:cubicBezTo>
                      <a:pt x="440" y="648"/>
                      <a:pt x="424" y="696"/>
                      <a:pt x="432" y="696"/>
                    </a:cubicBezTo>
                    <a:cubicBezTo>
                      <a:pt x="440" y="696"/>
                      <a:pt x="464" y="648"/>
                      <a:pt x="480" y="648"/>
                    </a:cubicBezTo>
                    <a:cubicBezTo>
                      <a:pt x="496" y="648"/>
                      <a:pt x="528" y="704"/>
                      <a:pt x="528" y="696"/>
                    </a:cubicBezTo>
                    <a:cubicBezTo>
                      <a:pt x="528" y="688"/>
                      <a:pt x="470" y="645"/>
                      <a:pt x="480" y="600"/>
                    </a:cubicBezTo>
                    <a:cubicBezTo>
                      <a:pt x="490" y="555"/>
                      <a:pt x="552" y="576"/>
                      <a:pt x="588" y="426"/>
                    </a:cubicBezTo>
                    <a:cubicBezTo>
                      <a:pt x="624" y="276"/>
                      <a:pt x="564" y="234"/>
                      <a:pt x="480" y="120"/>
                    </a:cubicBezTo>
                    <a:cubicBezTo>
                      <a:pt x="396" y="6"/>
                      <a:pt x="240" y="0"/>
                      <a:pt x="144" y="120"/>
                    </a:cubicBezTo>
                    <a:close/>
                  </a:path>
                </a:pathLst>
              </a:custGeom>
              <a:pattFill prst="solidDmnd">
                <a:fgClr>
                  <a:srgbClr val="FF0000">
                    <a:alpha val="100000"/>
                  </a:srgbClr>
                </a:fgClr>
                <a:bgClr>
                  <a:srgbClr val="FFFF66">
                    <a:alpha val="100000"/>
                  </a:srgbClr>
                </a:bgClr>
              </a:patt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31" name="Freeform 9330"/>
              <p:cNvSpPr>
                <a:spLocks noChangeAspect="1"/>
              </p:cNvSpPr>
              <p:nvPr/>
            </p:nvSpPr>
            <p:spPr>
              <a:xfrm>
                <a:off x="1089" y="3684"/>
                <a:ext cx="787" cy="444"/>
              </a:xfrm>
              <a:custGeom>
                <a:avLst/>
                <a:gdLst/>
                <a:ahLst/>
                <a:cxnLst/>
                <a:pathLst>
                  <a:path w="826" h="466">
                    <a:moveTo>
                      <a:pt x="490" y="20"/>
                    </a:moveTo>
                    <a:cubicBezTo>
                      <a:pt x="378" y="28"/>
                      <a:pt x="116" y="49"/>
                      <a:pt x="58" y="116"/>
                    </a:cubicBezTo>
                    <a:cubicBezTo>
                      <a:pt x="0" y="183"/>
                      <a:pt x="17" y="378"/>
                      <a:pt x="143" y="422"/>
                    </a:cubicBezTo>
                    <a:cubicBezTo>
                      <a:pt x="269" y="466"/>
                      <a:pt x="496" y="442"/>
                      <a:pt x="634" y="404"/>
                    </a:cubicBezTo>
                    <a:cubicBezTo>
                      <a:pt x="772" y="366"/>
                      <a:pt x="826" y="136"/>
                      <a:pt x="730" y="68"/>
                    </a:cubicBezTo>
                    <a:cubicBezTo>
                      <a:pt x="634" y="0"/>
                      <a:pt x="602" y="12"/>
                      <a:pt x="490" y="2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0000">
                      <a:alpha val="100000"/>
                    </a:srgbClr>
                  </a:gs>
                  <a:gs pos="39999">
                    <a:srgbClr val="0A128C">
                      <a:alpha val="100000"/>
                    </a:srgbClr>
                  </a:gs>
                  <a:gs pos="70000">
                    <a:srgbClr val="181CC7">
                      <a:alpha val="100000"/>
                    </a:srgbClr>
                  </a:gs>
                  <a:gs pos="88000">
                    <a:srgbClr val="7005D4">
                      <a:alpha val="100000"/>
                    </a:srgbClr>
                  </a:gs>
                  <a:gs pos="100000">
                    <a:srgbClr val="8C3D91">
                      <a:alpha val="100000"/>
                    </a:srgbClr>
                  </a:gs>
                </a:gsLst>
                <a:path path="rect">
                  <a:fillToRect l="100000" t="100000"/>
                </a:path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grpSp>
            <p:nvGrpSpPr>
              <p:cNvPr id="9332" name="Group 9331"/>
              <p:cNvGrpSpPr>
                <a:grpSpLocks noChangeAspect="1"/>
              </p:cNvGrpSpPr>
              <p:nvPr/>
            </p:nvGrpSpPr>
            <p:grpSpPr>
              <a:xfrm>
                <a:off x="1327" y="3631"/>
                <a:ext cx="494" cy="177"/>
                <a:chOff x="816" y="3696"/>
                <a:chExt cx="672" cy="240"/>
              </a:xfrm>
            </p:grpSpPr>
            <p:sp>
              <p:nvSpPr>
                <p:cNvPr id="9333" name="Oval 9332"/>
                <p:cNvSpPr>
                  <a:spLocks noChangeAspect="1"/>
                </p:cNvSpPr>
                <p:nvPr/>
              </p:nvSpPr>
              <p:spPr>
                <a:xfrm rot="790353">
                  <a:off x="816" y="3696"/>
                  <a:ext cx="288" cy="19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990000"/>
                    </a:gs>
                    <a:gs pos="50000">
                      <a:srgbClr val="FF0000"/>
                    </a:gs>
                    <a:gs pos="100000">
                      <a:srgbClr val="990000"/>
                    </a:gs>
                  </a:gsLst>
                  <a:lin ang="18900000" scaled="1"/>
                  <a:tileRect/>
                </a:gradFill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334" name="Oval 9333"/>
                <p:cNvSpPr>
                  <a:spLocks noChangeAspect="1"/>
                </p:cNvSpPr>
                <p:nvPr/>
              </p:nvSpPr>
              <p:spPr>
                <a:xfrm>
                  <a:off x="1200" y="3744"/>
                  <a:ext cx="288" cy="19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990000"/>
                    </a:gs>
                    <a:gs pos="50000">
                      <a:srgbClr val="FF0000"/>
                    </a:gs>
                    <a:gs pos="100000">
                      <a:srgbClr val="990000"/>
                    </a:gs>
                  </a:gsLst>
                  <a:lin ang="18900000" scaled="1"/>
                  <a:tileRect/>
                </a:gradFill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335" name="Oval 9334"/>
                <p:cNvSpPr>
                  <a:spLocks noChangeAspect="1"/>
                </p:cNvSpPr>
                <p:nvPr/>
              </p:nvSpPr>
              <p:spPr>
                <a:xfrm>
                  <a:off x="1056" y="3744"/>
                  <a:ext cx="192" cy="19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0000">
                        <a:gamma/>
                        <a:shade val="46275"/>
                        <a:invGamma/>
                      </a:srgbClr>
                    </a:gs>
                    <a:gs pos="50000">
                      <a:srgbClr val="FF0000"/>
                    </a:gs>
                    <a:gs pos="100000">
                      <a:srgbClr val="FF00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  <a:tileRect/>
                </a:gradFill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sp>
            <p:nvSpPr>
              <p:cNvPr id="9336" name="Freeform 9335"/>
              <p:cNvSpPr>
                <a:spLocks noChangeAspect="1"/>
              </p:cNvSpPr>
              <p:nvPr/>
            </p:nvSpPr>
            <p:spPr>
              <a:xfrm rot="-565887">
                <a:off x="2100" y="3458"/>
                <a:ext cx="789" cy="578"/>
              </a:xfrm>
              <a:custGeom>
                <a:avLst/>
                <a:gdLst/>
                <a:ahLst/>
                <a:cxnLst/>
                <a:pathLst>
                  <a:path w="828" h="607">
                    <a:moveTo>
                      <a:pt x="252" y="169"/>
                    </a:moveTo>
                    <a:cubicBezTo>
                      <a:pt x="362" y="141"/>
                      <a:pt x="538" y="0"/>
                      <a:pt x="718" y="130"/>
                    </a:cubicBezTo>
                    <a:cubicBezTo>
                      <a:pt x="828" y="223"/>
                      <a:pt x="777" y="350"/>
                      <a:pt x="644" y="428"/>
                    </a:cubicBezTo>
                    <a:cubicBezTo>
                      <a:pt x="511" y="506"/>
                      <a:pt x="438" y="545"/>
                      <a:pt x="266" y="576"/>
                    </a:cubicBezTo>
                    <a:cubicBezTo>
                      <a:pt x="94" y="607"/>
                      <a:pt x="0" y="393"/>
                      <a:pt x="59" y="297"/>
                    </a:cubicBezTo>
                    <a:cubicBezTo>
                      <a:pt x="119" y="200"/>
                      <a:pt x="151" y="200"/>
                      <a:pt x="252" y="16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0000">
                      <a:alpha val="100000"/>
                    </a:srgbClr>
                  </a:gs>
                  <a:gs pos="39999">
                    <a:srgbClr val="0A128C">
                      <a:alpha val="100000"/>
                    </a:srgbClr>
                  </a:gs>
                  <a:gs pos="70000">
                    <a:srgbClr val="181CC7">
                      <a:alpha val="100000"/>
                    </a:srgbClr>
                  </a:gs>
                  <a:gs pos="88000">
                    <a:srgbClr val="7005D4">
                      <a:alpha val="100000"/>
                    </a:srgbClr>
                  </a:gs>
                  <a:gs pos="100000">
                    <a:srgbClr val="8C3D91">
                      <a:alpha val="100000"/>
                    </a:srgbClr>
                  </a:gs>
                </a:gsLst>
                <a:path path="rect">
                  <a:fillToRect t="100000" r="100000"/>
                </a:path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grpSp>
            <p:nvGrpSpPr>
              <p:cNvPr id="9337" name="Group 9336"/>
              <p:cNvGrpSpPr>
                <a:grpSpLocks noChangeAspect="1"/>
              </p:cNvGrpSpPr>
              <p:nvPr/>
            </p:nvGrpSpPr>
            <p:grpSpPr>
              <a:xfrm rot="-2999901">
                <a:off x="2038" y="3600"/>
                <a:ext cx="494" cy="176"/>
                <a:chOff x="816" y="3696"/>
                <a:chExt cx="672" cy="240"/>
              </a:xfrm>
            </p:grpSpPr>
            <p:sp>
              <p:nvSpPr>
                <p:cNvPr id="9338" name="Oval 9337"/>
                <p:cNvSpPr>
                  <a:spLocks noChangeAspect="1"/>
                </p:cNvSpPr>
                <p:nvPr/>
              </p:nvSpPr>
              <p:spPr>
                <a:xfrm rot="790353">
                  <a:off x="816" y="3696"/>
                  <a:ext cx="288" cy="19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990000"/>
                    </a:gs>
                    <a:gs pos="50000">
                      <a:srgbClr val="FF0000"/>
                    </a:gs>
                    <a:gs pos="100000">
                      <a:srgbClr val="990000"/>
                    </a:gs>
                  </a:gsLst>
                  <a:lin ang="18900000" scaled="1"/>
                  <a:tileRect/>
                </a:gradFill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339" name="Oval 9338"/>
                <p:cNvSpPr>
                  <a:spLocks noChangeAspect="1"/>
                </p:cNvSpPr>
                <p:nvPr/>
              </p:nvSpPr>
              <p:spPr>
                <a:xfrm>
                  <a:off x="1200" y="3744"/>
                  <a:ext cx="288" cy="19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990000"/>
                    </a:gs>
                    <a:gs pos="50000">
                      <a:srgbClr val="FF0000"/>
                    </a:gs>
                    <a:gs pos="100000">
                      <a:srgbClr val="990000"/>
                    </a:gs>
                  </a:gsLst>
                  <a:lin ang="18900000" scaled="1"/>
                  <a:tileRect/>
                </a:gradFill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340" name="Oval 9339"/>
                <p:cNvSpPr>
                  <a:spLocks noChangeAspect="1"/>
                </p:cNvSpPr>
                <p:nvPr/>
              </p:nvSpPr>
              <p:spPr>
                <a:xfrm>
                  <a:off x="1056" y="3744"/>
                  <a:ext cx="192" cy="19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0000">
                        <a:gamma/>
                        <a:shade val="46275"/>
                        <a:invGamma/>
                      </a:srgbClr>
                    </a:gs>
                    <a:gs pos="50000">
                      <a:srgbClr val="FF0000"/>
                    </a:gs>
                    <a:gs pos="100000">
                      <a:srgbClr val="FF00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  <a:tileRect/>
                </a:gradFill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sp>
            <p:nvSpPr>
              <p:cNvPr id="9341" name="Freeform 9340"/>
              <p:cNvSpPr>
                <a:spLocks noChangeAspect="1"/>
              </p:cNvSpPr>
              <p:nvPr/>
            </p:nvSpPr>
            <p:spPr>
              <a:xfrm rot="6862018">
                <a:off x="1393" y="2218"/>
                <a:ext cx="313" cy="104"/>
              </a:xfrm>
              <a:custGeom>
                <a:avLst/>
                <a:gdLst/>
                <a:ahLst/>
                <a:cxnLst/>
                <a:pathLst>
                  <a:path w="496" h="165">
                    <a:moveTo>
                      <a:pt x="392" y="0"/>
                    </a:moveTo>
                    <a:cubicBezTo>
                      <a:pt x="496" y="64"/>
                      <a:pt x="472" y="124"/>
                      <a:pt x="432" y="132"/>
                    </a:cubicBezTo>
                    <a:cubicBezTo>
                      <a:pt x="392" y="140"/>
                      <a:pt x="394" y="89"/>
                      <a:pt x="377" y="94"/>
                    </a:cubicBezTo>
                    <a:cubicBezTo>
                      <a:pt x="385" y="158"/>
                      <a:pt x="345" y="163"/>
                      <a:pt x="331" y="163"/>
                    </a:cubicBezTo>
                    <a:cubicBezTo>
                      <a:pt x="317" y="163"/>
                      <a:pt x="295" y="153"/>
                      <a:pt x="293" y="94"/>
                    </a:cubicBezTo>
                    <a:cubicBezTo>
                      <a:pt x="290" y="155"/>
                      <a:pt x="255" y="164"/>
                      <a:pt x="239" y="165"/>
                    </a:cubicBezTo>
                    <a:cubicBezTo>
                      <a:pt x="224" y="165"/>
                      <a:pt x="203" y="155"/>
                      <a:pt x="203" y="91"/>
                    </a:cubicBezTo>
                    <a:cubicBezTo>
                      <a:pt x="203" y="153"/>
                      <a:pt x="167" y="162"/>
                      <a:pt x="152" y="160"/>
                    </a:cubicBezTo>
                    <a:cubicBezTo>
                      <a:pt x="137" y="160"/>
                      <a:pt x="120" y="144"/>
                      <a:pt x="113" y="89"/>
                    </a:cubicBezTo>
                    <a:cubicBezTo>
                      <a:pt x="111" y="150"/>
                      <a:pt x="64" y="164"/>
                      <a:pt x="32" y="140"/>
                    </a:cubicBezTo>
                    <a:cubicBezTo>
                      <a:pt x="0" y="116"/>
                      <a:pt x="12" y="40"/>
                      <a:pt x="80" y="4"/>
                    </a:cubicBezTo>
                    <a:cubicBezTo>
                      <a:pt x="240" y="44"/>
                      <a:pt x="268" y="28"/>
                      <a:pt x="392" y="0"/>
                    </a:cubicBezTo>
                    <a:close/>
                  </a:path>
                </a:pathLst>
              </a:custGeom>
              <a:pattFill prst="solidDmnd">
                <a:fgClr>
                  <a:srgbClr val="FF0000">
                    <a:alpha val="100000"/>
                  </a:srgbClr>
                </a:fgClr>
                <a:bgClr>
                  <a:srgbClr val="FFFF66">
                    <a:alpha val="100000"/>
                  </a:srgbClr>
                </a:bgClr>
              </a:patt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42" name="Freeform 9341"/>
              <p:cNvSpPr>
                <a:spLocks noChangeAspect="1"/>
              </p:cNvSpPr>
              <p:nvPr/>
            </p:nvSpPr>
            <p:spPr>
              <a:xfrm rot="-28001667" flipH="1">
                <a:off x="1802" y="2215"/>
                <a:ext cx="313" cy="110"/>
              </a:xfrm>
              <a:custGeom>
                <a:avLst/>
                <a:gdLst/>
                <a:ahLst/>
                <a:cxnLst/>
                <a:pathLst>
                  <a:path w="496" h="165">
                    <a:moveTo>
                      <a:pt x="392" y="0"/>
                    </a:moveTo>
                    <a:cubicBezTo>
                      <a:pt x="496" y="64"/>
                      <a:pt x="472" y="124"/>
                      <a:pt x="432" y="132"/>
                    </a:cubicBezTo>
                    <a:cubicBezTo>
                      <a:pt x="392" y="140"/>
                      <a:pt x="394" y="89"/>
                      <a:pt x="377" y="94"/>
                    </a:cubicBezTo>
                    <a:cubicBezTo>
                      <a:pt x="385" y="158"/>
                      <a:pt x="345" y="163"/>
                      <a:pt x="331" y="163"/>
                    </a:cubicBezTo>
                    <a:cubicBezTo>
                      <a:pt x="317" y="163"/>
                      <a:pt x="295" y="153"/>
                      <a:pt x="293" y="94"/>
                    </a:cubicBezTo>
                    <a:cubicBezTo>
                      <a:pt x="290" y="155"/>
                      <a:pt x="255" y="164"/>
                      <a:pt x="239" y="165"/>
                    </a:cubicBezTo>
                    <a:cubicBezTo>
                      <a:pt x="224" y="165"/>
                      <a:pt x="203" y="155"/>
                      <a:pt x="203" y="91"/>
                    </a:cubicBezTo>
                    <a:cubicBezTo>
                      <a:pt x="203" y="153"/>
                      <a:pt x="167" y="162"/>
                      <a:pt x="152" y="160"/>
                    </a:cubicBezTo>
                    <a:cubicBezTo>
                      <a:pt x="137" y="160"/>
                      <a:pt x="120" y="144"/>
                      <a:pt x="113" y="89"/>
                    </a:cubicBezTo>
                    <a:cubicBezTo>
                      <a:pt x="111" y="150"/>
                      <a:pt x="64" y="164"/>
                      <a:pt x="32" y="140"/>
                    </a:cubicBezTo>
                    <a:cubicBezTo>
                      <a:pt x="0" y="116"/>
                      <a:pt x="12" y="40"/>
                      <a:pt x="80" y="4"/>
                    </a:cubicBezTo>
                    <a:cubicBezTo>
                      <a:pt x="240" y="44"/>
                      <a:pt x="268" y="28"/>
                      <a:pt x="392" y="0"/>
                    </a:cubicBezTo>
                    <a:close/>
                  </a:path>
                </a:pathLst>
              </a:custGeom>
              <a:pattFill prst="solidDmnd">
                <a:fgClr>
                  <a:srgbClr val="FF0000">
                    <a:alpha val="100000"/>
                  </a:srgbClr>
                </a:fgClr>
                <a:bgClr>
                  <a:srgbClr val="FFFF66">
                    <a:alpha val="100000"/>
                  </a:srgbClr>
                </a:bgClr>
              </a:patt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43" name="Freeform 9342"/>
              <p:cNvSpPr>
                <a:spLocks noChangeAspect="1"/>
              </p:cNvSpPr>
              <p:nvPr/>
            </p:nvSpPr>
            <p:spPr>
              <a:xfrm>
                <a:off x="1575" y="2171"/>
                <a:ext cx="366" cy="133"/>
              </a:xfrm>
              <a:custGeom>
                <a:avLst/>
                <a:gdLst/>
                <a:ahLst/>
                <a:cxnLst/>
                <a:pathLst>
                  <a:path w="496" h="165">
                    <a:moveTo>
                      <a:pt x="392" y="0"/>
                    </a:moveTo>
                    <a:cubicBezTo>
                      <a:pt x="496" y="64"/>
                      <a:pt x="472" y="124"/>
                      <a:pt x="432" y="132"/>
                    </a:cubicBezTo>
                    <a:cubicBezTo>
                      <a:pt x="392" y="140"/>
                      <a:pt x="394" y="89"/>
                      <a:pt x="377" y="94"/>
                    </a:cubicBezTo>
                    <a:cubicBezTo>
                      <a:pt x="385" y="158"/>
                      <a:pt x="345" y="163"/>
                      <a:pt x="331" y="163"/>
                    </a:cubicBezTo>
                    <a:cubicBezTo>
                      <a:pt x="317" y="163"/>
                      <a:pt x="295" y="153"/>
                      <a:pt x="293" y="94"/>
                    </a:cubicBezTo>
                    <a:cubicBezTo>
                      <a:pt x="290" y="155"/>
                      <a:pt x="255" y="164"/>
                      <a:pt x="239" y="165"/>
                    </a:cubicBezTo>
                    <a:cubicBezTo>
                      <a:pt x="224" y="165"/>
                      <a:pt x="203" y="155"/>
                      <a:pt x="203" y="91"/>
                    </a:cubicBezTo>
                    <a:cubicBezTo>
                      <a:pt x="203" y="153"/>
                      <a:pt x="167" y="162"/>
                      <a:pt x="152" y="160"/>
                    </a:cubicBezTo>
                    <a:cubicBezTo>
                      <a:pt x="137" y="160"/>
                      <a:pt x="120" y="144"/>
                      <a:pt x="113" y="89"/>
                    </a:cubicBezTo>
                    <a:cubicBezTo>
                      <a:pt x="111" y="150"/>
                      <a:pt x="64" y="164"/>
                      <a:pt x="32" y="140"/>
                    </a:cubicBezTo>
                    <a:cubicBezTo>
                      <a:pt x="0" y="116"/>
                      <a:pt x="12" y="40"/>
                      <a:pt x="80" y="4"/>
                    </a:cubicBezTo>
                    <a:cubicBezTo>
                      <a:pt x="240" y="44"/>
                      <a:pt x="268" y="28"/>
                      <a:pt x="392" y="0"/>
                    </a:cubicBezTo>
                    <a:close/>
                  </a:path>
                </a:pathLst>
              </a:custGeom>
              <a:pattFill prst="solidDmnd">
                <a:fgClr>
                  <a:srgbClr val="FF0000">
                    <a:alpha val="100000"/>
                  </a:srgbClr>
                </a:fgClr>
                <a:bgClr>
                  <a:srgbClr val="FFFF66">
                    <a:alpha val="100000"/>
                  </a:srgbClr>
                </a:bgClr>
              </a:patt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9344" name="Freeform 9343"/>
            <p:cNvSpPr>
              <a:spLocks noChangeAspect="1"/>
            </p:cNvSpPr>
            <p:nvPr/>
          </p:nvSpPr>
          <p:spPr>
            <a:xfrm rot="733802">
              <a:off x="686" y="2297"/>
              <a:ext cx="1969" cy="851"/>
            </a:xfrm>
            <a:custGeom>
              <a:avLst/>
              <a:gdLst/>
              <a:ahLst/>
              <a:cxnLst/>
              <a:pathLst>
                <a:path w="2064" h="892">
                  <a:moveTo>
                    <a:pt x="1064" y="240"/>
                  </a:moveTo>
                  <a:cubicBezTo>
                    <a:pt x="884" y="48"/>
                    <a:pt x="795" y="28"/>
                    <a:pt x="618" y="92"/>
                  </a:cubicBezTo>
                  <a:cubicBezTo>
                    <a:pt x="441" y="156"/>
                    <a:pt x="246" y="398"/>
                    <a:pt x="0" y="626"/>
                  </a:cubicBezTo>
                  <a:cubicBezTo>
                    <a:pt x="294" y="698"/>
                    <a:pt x="340" y="794"/>
                    <a:pt x="468" y="818"/>
                  </a:cubicBezTo>
                  <a:cubicBezTo>
                    <a:pt x="596" y="842"/>
                    <a:pt x="677" y="759"/>
                    <a:pt x="768" y="770"/>
                  </a:cubicBezTo>
                  <a:cubicBezTo>
                    <a:pt x="859" y="781"/>
                    <a:pt x="926" y="876"/>
                    <a:pt x="1014" y="884"/>
                  </a:cubicBezTo>
                  <a:cubicBezTo>
                    <a:pt x="1102" y="892"/>
                    <a:pt x="1175" y="828"/>
                    <a:pt x="1296" y="818"/>
                  </a:cubicBezTo>
                  <a:cubicBezTo>
                    <a:pt x="1417" y="808"/>
                    <a:pt x="1611" y="877"/>
                    <a:pt x="1739" y="821"/>
                  </a:cubicBezTo>
                  <a:cubicBezTo>
                    <a:pt x="1867" y="765"/>
                    <a:pt x="1976" y="728"/>
                    <a:pt x="2064" y="482"/>
                  </a:cubicBezTo>
                  <a:cubicBezTo>
                    <a:pt x="1704" y="302"/>
                    <a:pt x="1556" y="108"/>
                    <a:pt x="1452" y="74"/>
                  </a:cubicBezTo>
                  <a:cubicBezTo>
                    <a:pt x="1348" y="40"/>
                    <a:pt x="1154" y="0"/>
                    <a:pt x="1064" y="240"/>
                  </a:cubicBezTo>
                  <a:close/>
                </a:path>
              </a:pathLst>
            </a:custGeom>
            <a:gradFill rotWithShape="0">
              <a:gsLst>
                <a:gs pos="0">
                  <a:srgbClr val="FFFF00">
                    <a:alpha val="100000"/>
                  </a:srgbClr>
                </a:gs>
                <a:gs pos="100000">
                  <a:srgbClr val="FF9900">
                    <a:alpha val="100000"/>
                  </a:srgbClr>
                </a:gs>
              </a:gsLst>
              <a:lin ang="2700000" scaled="1"/>
              <a:tileRect/>
            </a:gra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9345" name="Freeform 9344"/>
          <p:cNvSpPr>
            <a:spLocks noChangeAspect="1"/>
          </p:cNvSpPr>
          <p:nvPr/>
        </p:nvSpPr>
        <p:spPr>
          <a:xfrm rot="733802">
            <a:off x="2509838" y="3998913"/>
            <a:ext cx="212725" cy="258762"/>
          </a:xfrm>
          <a:custGeom>
            <a:avLst/>
            <a:gdLst/>
            <a:ahLst/>
            <a:cxnLst/>
            <a:pathLst>
              <a:path w="141" h="171">
                <a:moveTo>
                  <a:pt x="141" y="0"/>
                </a:moveTo>
                <a:lnTo>
                  <a:pt x="0" y="171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9346" name="Freeform 9345"/>
          <p:cNvSpPr>
            <a:spLocks noChangeAspect="1"/>
          </p:cNvSpPr>
          <p:nvPr/>
        </p:nvSpPr>
        <p:spPr>
          <a:xfrm rot="733802">
            <a:off x="2598738" y="4019550"/>
            <a:ext cx="131762" cy="244475"/>
          </a:xfrm>
          <a:custGeom>
            <a:avLst/>
            <a:gdLst/>
            <a:ahLst/>
            <a:cxnLst/>
            <a:pathLst>
              <a:path w="87" h="162">
                <a:moveTo>
                  <a:pt x="87" y="0"/>
                </a:moveTo>
                <a:lnTo>
                  <a:pt x="0" y="162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9347" name="Freeform 9346"/>
          <p:cNvSpPr>
            <a:spLocks noChangeAspect="1"/>
          </p:cNvSpPr>
          <p:nvPr/>
        </p:nvSpPr>
        <p:spPr>
          <a:xfrm rot="733802">
            <a:off x="2727325" y="4027488"/>
            <a:ext cx="73025" cy="230187"/>
          </a:xfrm>
          <a:custGeom>
            <a:avLst/>
            <a:gdLst/>
            <a:ahLst/>
            <a:cxnLst/>
            <a:pathLst>
              <a:path w="48" h="153">
                <a:moveTo>
                  <a:pt x="0" y="0"/>
                </a:moveTo>
                <a:lnTo>
                  <a:pt x="48" y="153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9348" name="Freeform 9347"/>
          <p:cNvSpPr>
            <a:spLocks noChangeAspect="1"/>
          </p:cNvSpPr>
          <p:nvPr/>
        </p:nvSpPr>
        <p:spPr>
          <a:xfrm rot="791731">
            <a:off x="2716213" y="2986088"/>
            <a:ext cx="252412" cy="157162"/>
          </a:xfrm>
          <a:custGeom>
            <a:avLst/>
            <a:gdLst/>
            <a:ahLst/>
            <a:cxnLst/>
            <a:pathLst>
              <a:path w="305" h="189">
                <a:moveTo>
                  <a:pt x="0" y="102"/>
                </a:moveTo>
                <a:cubicBezTo>
                  <a:pt x="114" y="0"/>
                  <a:pt x="123" y="63"/>
                  <a:pt x="159" y="108"/>
                </a:cubicBezTo>
                <a:cubicBezTo>
                  <a:pt x="180" y="54"/>
                  <a:pt x="212" y="62"/>
                  <a:pt x="234" y="69"/>
                </a:cubicBezTo>
                <a:cubicBezTo>
                  <a:pt x="256" y="76"/>
                  <a:pt x="305" y="128"/>
                  <a:pt x="291" y="147"/>
                </a:cubicBezTo>
                <a:cubicBezTo>
                  <a:pt x="270" y="158"/>
                  <a:pt x="258" y="189"/>
                  <a:pt x="153" y="186"/>
                </a:cubicBezTo>
                <a:cubicBezTo>
                  <a:pt x="48" y="183"/>
                  <a:pt x="30" y="141"/>
                  <a:pt x="0" y="102"/>
                </a:cubicBezTo>
                <a:close/>
              </a:path>
            </a:pathLst>
          </a:custGeom>
          <a:solidFill>
            <a:srgbClr val="FF0000">
              <a:alpha val="100000"/>
            </a:srgbClr>
          </a:solidFill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9349" name="Rectangle 9348"/>
          <p:cNvSpPr/>
          <p:nvPr/>
        </p:nvSpPr>
        <p:spPr>
          <a:xfrm>
            <a:off x="381000" y="152400"/>
            <a:ext cx="83820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b="1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pattFill prst="pct90">
                  <a:fgClr>
                    <a:srgbClr val="000099"/>
                  </a:fgClr>
                  <a:bgClr>
                    <a:srgbClr val="FFFFFF"/>
                  </a:bgClr>
                </a:pattFill>
                <a:latin typeface="Arial Rounded MT Bold" pitchFamily="34" charset="0"/>
                <a:ea typeface="Arial Rounded MT Bold" pitchFamily="34" charset="0"/>
              </a:rPr>
              <a:t>Sally has a black hat.</a:t>
            </a:r>
            <a:endParaRPr lang="en-US" sz="3600" b="1">
              <a:ln w="127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pattFill prst="pct90">
                <a:fgClr>
                  <a:srgbClr val="000099"/>
                </a:fgClr>
                <a:bgClr>
                  <a:srgbClr val="FFFFFF"/>
                </a:bgClr>
              </a:pattFill>
              <a:latin typeface="Arial Rounded MT Bold" pitchFamily="34" charset="0"/>
              <a:ea typeface="Arial Rounded MT Bold" pitchFamily="34" charset="0"/>
            </a:endParaRPr>
          </a:p>
        </p:txBody>
      </p:sp>
      <p:sp>
        <p:nvSpPr>
          <p:cNvPr id="9350" name="Rounded Rectangle 9349"/>
          <p:cNvSpPr/>
          <p:nvPr/>
        </p:nvSpPr>
        <p:spPr>
          <a:xfrm>
            <a:off x="5867400" y="1371600"/>
            <a:ext cx="2743200" cy="4876800"/>
          </a:xfrm>
          <a:prstGeom prst="roundRect">
            <a:avLst>
              <a:gd name="adj" fmla="val 16667"/>
            </a:avLst>
          </a:prstGeom>
          <a:solidFill>
            <a:srgbClr val="9ADFE6"/>
          </a:solidFill>
          <a:ln w="762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9351" name="Oval 9350"/>
          <p:cNvSpPr>
            <a:spLocks noChangeAspect="1"/>
          </p:cNvSpPr>
          <p:nvPr/>
        </p:nvSpPr>
        <p:spPr>
          <a:xfrm>
            <a:off x="6019800" y="1828800"/>
            <a:ext cx="639763" cy="639763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9352" name="Oval 9351"/>
          <p:cNvSpPr>
            <a:spLocks noChangeAspect="1"/>
          </p:cNvSpPr>
          <p:nvPr/>
        </p:nvSpPr>
        <p:spPr>
          <a:xfrm>
            <a:off x="6904038" y="1828800"/>
            <a:ext cx="639762" cy="639763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9353" name="Oval 9352"/>
          <p:cNvSpPr>
            <a:spLocks noChangeAspect="1"/>
          </p:cNvSpPr>
          <p:nvPr/>
        </p:nvSpPr>
        <p:spPr>
          <a:xfrm>
            <a:off x="7772400" y="1828800"/>
            <a:ext cx="639763" cy="639763"/>
          </a:xfrm>
          <a:prstGeom prst="ellipse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9354" name="Oval 9353"/>
          <p:cNvSpPr>
            <a:spLocks noChangeAspect="1"/>
          </p:cNvSpPr>
          <p:nvPr/>
        </p:nvSpPr>
        <p:spPr>
          <a:xfrm>
            <a:off x="6019800" y="2667000"/>
            <a:ext cx="639763" cy="639763"/>
          </a:xfrm>
          <a:prstGeom prst="ellipse">
            <a:avLst/>
          </a:prstGeom>
          <a:solidFill>
            <a:schemeClr val="accent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9355" name="Oval 9354"/>
          <p:cNvSpPr>
            <a:spLocks noChangeAspect="1"/>
          </p:cNvSpPr>
          <p:nvPr/>
        </p:nvSpPr>
        <p:spPr>
          <a:xfrm>
            <a:off x="6934200" y="2667000"/>
            <a:ext cx="639763" cy="639763"/>
          </a:xfrm>
          <a:prstGeom prst="ellipse">
            <a:avLst/>
          </a:prstGeom>
          <a:solidFill>
            <a:srgbClr val="FF66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9356" name="Oval 9355"/>
          <p:cNvSpPr>
            <a:spLocks noChangeAspect="1"/>
          </p:cNvSpPr>
          <p:nvPr/>
        </p:nvSpPr>
        <p:spPr>
          <a:xfrm>
            <a:off x="7772400" y="2667000"/>
            <a:ext cx="639763" cy="639763"/>
          </a:xfrm>
          <a:prstGeom prst="ellipse">
            <a:avLst/>
          </a:prstGeom>
          <a:solidFill>
            <a:srgbClr val="8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9357" name="Oval 9356"/>
          <p:cNvSpPr>
            <a:spLocks noChangeAspect="1"/>
          </p:cNvSpPr>
          <p:nvPr/>
        </p:nvSpPr>
        <p:spPr>
          <a:xfrm>
            <a:off x="6019800" y="3581400"/>
            <a:ext cx="639763" cy="639763"/>
          </a:xfrm>
          <a:prstGeom prst="ellipse">
            <a:avLst/>
          </a:prstGeom>
          <a:solidFill>
            <a:srgbClr val="FF3399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9358" name="Oval 9357"/>
          <p:cNvSpPr>
            <a:spLocks noChangeAspect="1"/>
          </p:cNvSpPr>
          <p:nvPr/>
        </p:nvSpPr>
        <p:spPr>
          <a:xfrm>
            <a:off x="6934200" y="3581400"/>
            <a:ext cx="639763" cy="639763"/>
          </a:xfrm>
          <a:prstGeom prst="ellipse">
            <a:avLst/>
          </a:prstGeom>
          <a:solidFill>
            <a:srgbClr val="9933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9359" name="Oval 9358"/>
          <p:cNvSpPr>
            <a:spLocks noChangeAspect="1"/>
          </p:cNvSpPr>
          <p:nvPr/>
        </p:nvSpPr>
        <p:spPr>
          <a:xfrm>
            <a:off x="6019800" y="4419600"/>
            <a:ext cx="639763" cy="639763"/>
          </a:xfrm>
          <a:prstGeom prst="ellipse">
            <a:avLst/>
          </a:prstGeom>
          <a:solidFill>
            <a:schemeClr val="tx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9360" name="Oval 9359"/>
          <p:cNvSpPr>
            <a:spLocks noChangeAspect="1"/>
          </p:cNvSpPr>
          <p:nvPr/>
        </p:nvSpPr>
        <p:spPr>
          <a:xfrm>
            <a:off x="6934200" y="4419600"/>
            <a:ext cx="639763" cy="639763"/>
          </a:xfrm>
          <a:prstGeom prst="ellipse">
            <a:avLst/>
          </a:prstGeom>
          <a:solidFill>
            <a:schemeClr val="bg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9361" name="Oval 9360"/>
          <p:cNvSpPr>
            <a:spLocks noChangeAspect="1"/>
          </p:cNvSpPr>
          <p:nvPr/>
        </p:nvSpPr>
        <p:spPr>
          <a:xfrm>
            <a:off x="7772400" y="3581400"/>
            <a:ext cx="639763" cy="639763"/>
          </a:xfrm>
          <a:prstGeom prst="ellipse">
            <a:avLst/>
          </a:prstGeom>
          <a:solidFill>
            <a:srgbClr val="FFCC66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9362" name="Oval 9361"/>
          <p:cNvSpPr>
            <a:spLocks noChangeAspect="1"/>
          </p:cNvSpPr>
          <p:nvPr/>
        </p:nvSpPr>
        <p:spPr>
          <a:xfrm>
            <a:off x="7772400" y="4419600"/>
            <a:ext cx="639763" cy="639763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9363" name="Rounded Rectangle 9362"/>
          <p:cNvSpPr/>
          <p:nvPr/>
        </p:nvSpPr>
        <p:spPr>
          <a:xfrm>
            <a:off x="6200775" y="5410200"/>
            <a:ext cx="2057400" cy="533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sz="2800" b="1">
                <a:solidFill>
                  <a:srgbClr val="FF0000"/>
                </a:solidFill>
                <a:latin typeface="Arial Rounded MT Bold" pitchFamily="34" charset="0"/>
              </a:rPr>
              <a:t>CHOOSE</a:t>
            </a:r>
            <a:endParaRPr sz="2800" b="1">
              <a:solidFill>
                <a:srgbClr val="FF0000"/>
              </a:solidFill>
              <a:latin typeface="Arial Rounded MT Bold" pitchFamily="34" charset="0"/>
            </a:endParaRPr>
          </a:p>
        </p:txBody>
      </p:sp>
      <p:grpSp>
        <p:nvGrpSpPr>
          <p:cNvPr id="9364" name="Group 9363"/>
          <p:cNvGrpSpPr>
            <a:grpSpLocks noChangeAspect="1"/>
          </p:cNvGrpSpPr>
          <p:nvPr/>
        </p:nvGrpSpPr>
        <p:grpSpPr>
          <a:xfrm>
            <a:off x="463550" y="5532438"/>
            <a:ext cx="1060450" cy="944562"/>
            <a:chOff x="7209" y="7746"/>
            <a:chExt cx="1672" cy="1489"/>
          </a:xfrm>
        </p:grpSpPr>
        <p:grpSp>
          <p:nvGrpSpPr>
            <p:cNvPr id="9365" name="Group 9364"/>
            <p:cNvGrpSpPr>
              <a:grpSpLocks noChangeAspect="1"/>
            </p:cNvGrpSpPr>
            <p:nvPr/>
          </p:nvGrpSpPr>
          <p:grpSpPr>
            <a:xfrm>
              <a:off x="7209" y="7746"/>
              <a:ext cx="1672" cy="1489"/>
              <a:chOff x="7209" y="7746"/>
              <a:chExt cx="1672" cy="1489"/>
            </a:xfrm>
          </p:grpSpPr>
          <p:grpSp>
            <p:nvGrpSpPr>
              <p:cNvPr id="9366" name="Group 9365"/>
              <p:cNvGrpSpPr>
                <a:grpSpLocks noChangeAspect="1"/>
              </p:cNvGrpSpPr>
              <p:nvPr/>
            </p:nvGrpSpPr>
            <p:grpSpPr>
              <a:xfrm>
                <a:off x="7214" y="7746"/>
                <a:ext cx="1667" cy="1489"/>
                <a:chOff x="7214" y="7746"/>
                <a:chExt cx="1667" cy="1489"/>
              </a:xfrm>
            </p:grpSpPr>
            <p:grpSp>
              <p:nvGrpSpPr>
                <p:cNvPr id="9367" name="Group 9366"/>
                <p:cNvGrpSpPr>
                  <a:grpSpLocks noChangeAspect="1"/>
                </p:cNvGrpSpPr>
                <p:nvPr/>
              </p:nvGrpSpPr>
              <p:grpSpPr>
                <a:xfrm>
                  <a:off x="7214" y="7746"/>
                  <a:ext cx="1667" cy="1489"/>
                  <a:chOff x="7214" y="7746"/>
                  <a:chExt cx="1667" cy="1489"/>
                </a:xfrm>
              </p:grpSpPr>
              <p:sp>
                <p:nvSpPr>
                  <p:cNvPr id="9368" name="Freeform 9367"/>
                  <p:cNvSpPr>
                    <a:spLocks noChangeAspect="1"/>
                  </p:cNvSpPr>
                  <p:nvPr/>
                </p:nvSpPr>
                <p:spPr>
                  <a:xfrm>
                    <a:off x="7214" y="7818"/>
                    <a:ext cx="1667" cy="1417"/>
                  </a:xfrm>
                  <a:custGeom>
                    <a:avLst/>
                    <a:gdLst/>
                    <a:ahLst/>
                    <a:cxnLst/>
                    <a:pathLst>
                      <a:path w="1870" h="1590">
                        <a:moveTo>
                          <a:pt x="374" y="210"/>
                        </a:moveTo>
                        <a:cubicBezTo>
                          <a:pt x="312" y="330"/>
                          <a:pt x="0" y="540"/>
                          <a:pt x="0" y="750"/>
                        </a:cubicBezTo>
                        <a:cubicBezTo>
                          <a:pt x="0" y="960"/>
                          <a:pt x="125" y="1350"/>
                          <a:pt x="374" y="1470"/>
                        </a:cubicBezTo>
                        <a:cubicBezTo>
                          <a:pt x="623" y="1590"/>
                          <a:pt x="1247" y="1590"/>
                          <a:pt x="1496" y="1470"/>
                        </a:cubicBezTo>
                        <a:cubicBezTo>
                          <a:pt x="1745" y="1350"/>
                          <a:pt x="1870" y="960"/>
                          <a:pt x="1870" y="750"/>
                        </a:cubicBezTo>
                        <a:cubicBezTo>
                          <a:pt x="1870" y="540"/>
                          <a:pt x="1558" y="330"/>
                          <a:pt x="1496" y="210"/>
                        </a:cubicBezTo>
                        <a:cubicBezTo>
                          <a:pt x="1434" y="90"/>
                          <a:pt x="1683" y="60"/>
                          <a:pt x="1496" y="30"/>
                        </a:cubicBezTo>
                        <a:cubicBezTo>
                          <a:pt x="1309" y="0"/>
                          <a:pt x="561" y="0"/>
                          <a:pt x="374" y="30"/>
                        </a:cubicBezTo>
                        <a:cubicBezTo>
                          <a:pt x="187" y="60"/>
                          <a:pt x="436" y="90"/>
                          <a:pt x="374" y="210"/>
                        </a:cubicBezTo>
                        <a:close/>
                      </a:path>
                    </a:pathLst>
                  </a:custGeom>
                  <a:solidFill>
                    <a:srgbClr val="FF0000">
                      <a:alpha val="100000"/>
                    </a:srgbClr>
                  </a:solidFill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  <a:effectLst>
                    <a:outerShdw dist="53882" dir="8100000" algn="ctr" rotWithShape="0">
                      <a:srgbClr val="000000"/>
                    </a:outerShdw>
                  </a:effectLst>
                </p:spPr>
                <p:txBody>
                  <a:bodyPr/>
                  <a:p>
                    <a:endParaRPr lang="en-US"/>
                  </a:p>
                </p:txBody>
              </p:sp>
              <p:grpSp>
                <p:nvGrpSpPr>
                  <p:cNvPr id="9369" name="Group 9368"/>
                  <p:cNvGrpSpPr>
                    <a:grpSpLocks noChangeAspect="1"/>
                  </p:cNvGrpSpPr>
                  <p:nvPr/>
                </p:nvGrpSpPr>
                <p:grpSpPr>
                  <a:xfrm>
                    <a:off x="7492" y="7746"/>
                    <a:ext cx="1122" cy="228"/>
                    <a:chOff x="7492" y="7566"/>
                    <a:chExt cx="1122" cy="228"/>
                  </a:xfrm>
                </p:grpSpPr>
                <p:sp>
                  <p:nvSpPr>
                    <p:cNvPr id="9370" name="Oval 9369"/>
                    <p:cNvSpPr>
                      <a:spLocks noChangeAspect="1"/>
                    </p:cNvSpPr>
                    <p:nvPr/>
                  </p:nvSpPr>
                  <p:spPr>
                    <a:xfrm>
                      <a:off x="7492" y="7614"/>
                      <a:ext cx="1122" cy="180"/>
                    </a:xfrm>
                    <a:prstGeom prst="ellipse">
                      <a:avLst/>
                    </a:prstGeom>
                    <a:solidFill>
                      <a:schemeClr val="bg2"/>
                    </a:solidFill>
                    <a:ln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9371" name="Oval 9370"/>
                    <p:cNvSpPr>
                      <a:spLocks noChangeAspect="1"/>
                    </p:cNvSpPr>
                    <p:nvPr/>
                  </p:nvSpPr>
                  <p:spPr>
                    <a:xfrm>
                      <a:off x="7492" y="7566"/>
                      <a:ext cx="1122" cy="180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rgbClr val="CC6600"/>
                        </a:gs>
                        <a:gs pos="50000">
                          <a:srgbClr val="CC6600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CC6600"/>
                        </a:gs>
                      </a:gsLst>
                      <a:lin ang="5400000" scaled="1"/>
                      <a:tileRect/>
                    </a:gradFill>
                    <a:ln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9372" name="Oval 9371"/>
                <p:cNvSpPr>
                  <a:spLocks noChangeAspect="1"/>
                </p:cNvSpPr>
                <p:nvPr/>
              </p:nvSpPr>
              <p:spPr>
                <a:xfrm rot="-166828">
                  <a:off x="7678" y="8329"/>
                  <a:ext cx="935" cy="5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FFFF"/>
                    </a:gs>
                    <a:gs pos="50000">
                      <a:srgbClr val="FFFFFF"/>
                    </a:gs>
                    <a:gs pos="100000">
                      <a:srgbClr val="CCFFFF"/>
                    </a:gs>
                  </a:gsLst>
                  <a:lin ang="5400000" scaled="1"/>
                  <a:tileRect/>
                </a:gradFill>
                <a:ln w="1905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sp>
            <p:nvSpPr>
              <p:cNvPr id="9373" name="Freeform 9372"/>
              <p:cNvSpPr>
                <a:spLocks noChangeAspect="1"/>
              </p:cNvSpPr>
              <p:nvPr/>
            </p:nvSpPr>
            <p:spPr>
              <a:xfrm>
                <a:off x="7365" y="8229"/>
                <a:ext cx="129" cy="6"/>
              </a:xfrm>
              <a:custGeom>
                <a:avLst/>
                <a:gdLst/>
                <a:ahLst/>
                <a:cxnLst/>
                <a:pathLst>
                  <a:path w="129" h="6">
                    <a:moveTo>
                      <a:pt x="0" y="0"/>
                    </a:moveTo>
                    <a:cubicBezTo>
                      <a:pt x="47" y="5"/>
                      <a:pt x="77" y="6"/>
                      <a:pt x="129" y="6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9374" name="Freeform 9373"/>
              <p:cNvSpPr>
                <a:spLocks noChangeAspect="1"/>
              </p:cNvSpPr>
              <p:nvPr/>
            </p:nvSpPr>
            <p:spPr>
              <a:xfrm>
                <a:off x="7314" y="8283"/>
                <a:ext cx="147" cy="6"/>
              </a:xfrm>
              <a:custGeom>
                <a:avLst/>
                <a:gdLst/>
                <a:ahLst/>
                <a:cxnLst/>
                <a:pathLst>
                  <a:path w="147" h="6">
                    <a:moveTo>
                      <a:pt x="0" y="0"/>
                    </a:moveTo>
                    <a:cubicBezTo>
                      <a:pt x="52" y="2"/>
                      <a:pt x="95" y="6"/>
                      <a:pt x="147" y="6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75" name="Freeform 9374"/>
              <p:cNvSpPr>
                <a:spLocks noChangeAspect="1"/>
              </p:cNvSpPr>
              <p:nvPr/>
            </p:nvSpPr>
            <p:spPr>
              <a:xfrm>
                <a:off x="7254" y="8373"/>
                <a:ext cx="81" cy="1"/>
              </a:xfrm>
              <a:custGeom>
                <a:avLst/>
                <a:gdLst/>
                <a:ahLst/>
                <a:cxnLst/>
                <a:pathLst>
                  <a:path w="81" h="1">
                    <a:moveTo>
                      <a:pt x="0" y="0"/>
                    </a:moveTo>
                    <a:cubicBezTo>
                      <a:pt x="27" y="0"/>
                      <a:pt x="54" y="0"/>
                      <a:pt x="81" y="0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76" name="Freeform 9375"/>
              <p:cNvSpPr>
                <a:spLocks noChangeAspect="1"/>
              </p:cNvSpPr>
              <p:nvPr/>
            </p:nvSpPr>
            <p:spPr>
              <a:xfrm>
                <a:off x="7233" y="8436"/>
                <a:ext cx="72" cy="1"/>
              </a:xfrm>
              <a:custGeom>
                <a:avLst/>
                <a:gdLst/>
                <a:ahLst/>
                <a:cxnLst/>
                <a:pathLst>
                  <a:path w="72" h="1">
                    <a:moveTo>
                      <a:pt x="0" y="0"/>
                    </a:moveTo>
                    <a:cubicBezTo>
                      <a:pt x="24" y="0"/>
                      <a:pt x="48" y="0"/>
                      <a:pt x="72" y="0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77" name="Freeform 9376"/>
              <p:cNvSpPr>
                <a:spLocks noChangeAspect="1"/>
              </p:cNvSpPr>
              <p:nvPr/>
            </p:nvSpPr>
            <p:spPr>
              <a:xfrm>
                <a:off x="7218" y="8487"/>
                <a:ext cx="159" cy="33"/>
              </a:xfrm>
              <a:custGeom>
                <a:avLst/>
                <a:gdLst/>
                <a:ahLst/>
                <a:cxnLst/>
                <a:pathLst>
                  <a:path w="159" h="33">
                    <a:moveTo>
                      <a:pt x="0" y="0"/>
                    </a:moveTo>
                    <a:cubicBezTo>
                      <a:pt x="17" y="9"/>
                      <a:pt x="32" y="19"/>
                      <a:pt x="51" y="24"/>
                    </a:cubicBezTo>
                    <a:cubicBezTo>
                      <a:pt x="66" y="28"/>
                      <a:pt x="96" y="33"/>
                      <a:pt x="96" y="33"/>
                    </a:cubicBezTo>
                    <a:cubicBezTo>
                      <a:pt x="114" y="32"/>
                      <a:pt x="132" y="33"/>
                      <a:pt x="150" y="30"/>
                    </a:cubicBezTo>
                    <a:cubicBezTo>
                      <a:pt x="154" y="29"/>
                      <a:pt x="159" y="24"/>
                      <a:pt x="159" y="24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9378" name="Freeform 9377"/>
              <p:cNvSpPr>
                <a:spLocks noChangeAspect="1"/>
              </p:cNvSpPr>
              <p:nvPr/>
            </p:nvSpPr>
            <p:spPr>
              <a:xfrm>
                <a:off x="7218" y="8493"/>
                <a:ext cx="147" cy="66"/>
              </a:xfrm>
              <a:custGeom>
                <a:avLst/>
                <a:gdLst/>
                <a:ahLst/>
                <a:cxnLst/>
                <a:pathLst>
                  <a:path w="147" h="66">
                    <a:moveTo>
                      <a:pt x="0" y="0"/>
                    </a:moveTo>
                    <a:cubicBezTo>
                      <a:pt x="11" y="66"/>
                      <a:pt x="99" y="54"/>
                      <a:pt x="147" y="54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79" name="Freeform 9378"/>
              <p:cNvSpPr>
                <a:spLocks noChangeAspect="1"/>
              </p:cNvSpPr>
              <p:nvPr/>
            </p:nvSpPr>
            <p:spPr>
              <a:xfrm>
                <a:off x="7209" y="8601"/>
                <a:ext cx="99" cy="27"/>
              </a:xfrm>
              <a:custGeom>
                <a:avLst/>
                <a:gdLst/>
                <a:ahLst/>
                <a:cxnLst/>
                <a:pathLst>
                  <a:path w="99" h="27">
                    <a:moveTo>
                      <a:pt x="0" y="0"/>
                    </a:moveTo>
                    <a:cubicBezTo>
                      <a:pt x="36" y="27"/>
                      <a:pt x="40" y="18"/>
                      <a:pt x="99" y="18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80" name="Freeform 9379"/>
              <p:cNvSpPr>
                <a:spLocks noChangeAspect="1"/>
              </p:cNvSpPr>
              <p:nvPr/>
            </p:nvSpPr>
            <p:spPr>
              <a:xfrm>
                <a:off x="7221" y="8544"/>
                <a:ext cx="132" cy="46"/>
              </a:xfrm>
              <a:custGeom>
                <a:avLst/>
                <a:gdLst/>
                <a:ahLst/>
                <a:cxnLst/>
                <a:pathLst>
                  <a:path w="132" h="46">
                    <a:moveTo>
                      <a:pt x="0" y="0"/>
                    </a:moveTo>
                    <a:cubicBezTo>
                      <a:pt x="46" y="46"/>
                      <a:pt x="51" y="33"/>
                      <a:pt x="132" y="33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9381" name="Freeform 9380"/>
              <p:cNvSpPr>
                <a:spLocks noChangeAspect="1"/>
              </p:cNvSpPr>
              <p:nvPr/>
            </p:nvSpPr>
            <p:spPr>
              <a:xfrm>
                <a:off x="7236" y="8628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9382" name="Freeform 9381"/>
              <p:cNvSpPr>
                <a:spLocks noChangeAspect="1"/>
              </p:cNvSpPr>
              <p:nvPr/>
            </p:nvSpPr>
            <p:spPr>
              <a:xfrm>
                <a:off x="7233" y="8679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83" name="Freeform 9382"/>
              <p:cNvSpPr>
                <a:spLocks noChangeAspect="1"/>
              </p:cNvSpPr>
              <p:nvPr/>
            </p:nvSpPr>
            <p:spPr>
              <a:xfrm>
                <a:off x="7266" y="8787"/>
                <a:ext cx="99" cy="27"/>
              </a:xfrm>
              <a:custGeom>
                <a:avLst/>
                <a:gdLst/>
                <a:ahLst/>
                <a:cxnLst/>
                <a:pathLst>
                  <a:path w="99" h="27">
                    <a:moveTo>
                      <a:pt x="0" y="0"/>
                    </a:moveTo>
                    <a:cubicBezTo>
                      <a:pt x="36" y="27"/>
                      <a:pt x="40" y="18"/>
                      <a:pt x="99" y="18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9384" name="Freeform 9383"/>
              <p:cNvSpPr>
                <a:spLocks noChangeAspect="1"/>
              </p:cNvSpPr>
              <p:nvPr/>
            </p:nvSpPr>
            <p:spPr>
              <a:xfrm>
                <a:off x="7293" y="8814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85" name="Freeform 9384"/>
              <p:cNvSpPr>
                <a:spLocks noChangeAspect="1"/>
              </p:cNvSpPr>
              <p:nvPr/>
            </p:nvSpPr>
            <p:spPr>
              <a:xfrm>
                <a:off x="7290" y="8865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9386" name="Freeform 9385"/>
              <p:cNvSpPr>
                <a:spLocks noChangeAspect="1"/>
              </p:cNvSpPr>
              <p:nvPr/>
            </p:nvSpPr>
            <p:spPr>
              <a:xfrm>
                <a:off x="7338" y="8936"/>
                <a:ext cx="99" cy="27"/>
              </a:xfrm>
              <a:custGeom>
                <a:avLst/>
                <a:gdLst/>
                <a:ahLst/>
                <a:cxnLst/>
                <a:pathLst>
                  <a:path w="99" h="27">
                    <a:moveTo>
                      <a:pt x="0" y="0"/>
                    </a:moveTo>
                    <a:cubicBezTo>
                      <a:pt x="36" y="27"/>
                      <a:pt x="40" y="18"/>
                      <a:pt x="99" y="18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387" name="Freeform 9386"/>
              <p:cNvSpPr>
                <a:spLocks noChangeAspect="1"/>
              </p:cNvSpPr>
              <p:nvPr/>
            </p:nvSpPr>
            <p:spPr>
              <a:xfrm>
                <a:off x="7365" y="8963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9388" name="Freeform 9387"/>
              <p:cNvSpPr>
                <a:spLocks noChangeAspect="1"/>
              </p:cNvSpPr>
              <p:nvPr/>
            </p:nvSpPr>
            <p:spPr>
              <a:xfrm>
                <a:off x="7362" y="9014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9389" name="Freeform 9388"/>
            <p:cNvSpPr>
              <a:spLocks noChangeAspect="1"/>
            </p:cNvSpPr>
            <p:nvPr/>
          </p:nvSpPr>
          <p:spPr>
            <a:xfrm>
              <a:off x="7532" y="8036"/>
              <a:ext cx="99" cy="27"/>
            </a:xfrm>
            <a:custGeom>
              <a:avLst/>
              <a:gdLst/>
              <a:ahLst/>
              <a:cxnLst/>
              <a:pathLst>
                <a:path w="99" h="27">
                  <a:moveTo>
                    <a:pt x="0" y="0"/>
                  </a:moveTo>
                  <a:cubicBezTo>
                    <a:pt x="36" y="27"/>
                    <a:pt x="40" y="18"/>
                    <a:pt x="99" y="18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390" name="Freeform 9389"/>
            <p:cNvSpPr>
              <a:spLocks noChangeAspect="1"/>
            </p:cNvSpPr>
            <p:nvPr/>
          </p:nvSpPr>
          <p:spPr>
            <a:xfrm>
              <a:off x="7492" y="8063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391" name="Freeform 9390"/>
            <p:cNvSpPr>
              <a:spLocks noChangeAspect="1"/>
            </p:cNvSpPr>
            <p:nvPr/>
          </p:nvSpPr>
          <p:spPr>
            <a:xfrm>
              <a:off x="7459" y="8090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  <a:effectLst>
              <a:outerShdw dist="35921" dir="2699999" algn="ctr" rotWithShape="0">
                <a:srgbClr val="000000"/>
              </a:outerShdw>
            </a:effectLst>
          </p:spPr>
          <p:txBody>
            <a:bodyPr/>
            <a:p>
              <a:endParaRPr lang="en-US"/>
            </a:p>
          </p:txBody>
        </p:sp>
        <p:sp>
          <p:nvSpPr>
            <p:cNvPr id="9392" name="Freeform 9391"/>
            <p:cNvSpPr>
              <a:spLocks noChangeAspect="1"/>
            </p:cNvSpPr>
            <p:nvPr/>
          </p:nvSpPr>
          <p:spPr>
            <a:xfrm>
              <a:off x="7516" y="7974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  <a:effectLst>
              <a:outerShdw dist="35921" dir="2699999" algn="ctr" rotWithShape="0">
                <a:srgbClr val="000000"/>
              </a:outerShdw>
            </a:effectLst>
          </p:spPr>
          <p:txBody>
            <a:bodyPr/>
            <a:p>
              <a:endParaRPr lang="en-US"/>
            </a:p>
          </p:txBody>
        </p:sp>
        <p:sp>
          <p:nvSpPr>
            <p:cNvPr id="9393" name="Freeform 9392"/>
            <p:cNvSpPr>
              <a:spLocks noChangeAspect="1"/>
            </p:cNvSpPr>
            <p:nvPr/>
          </p:nvSpPr>
          <p:spPr>
            <a:xfrm>
              <a:off x="7332" y="8232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  <a:effectLst>
              <a:outerShdw dist="35921" dir="2699999" algn="ctr" rotWithShape="0">
                <a:srgbClr val="000000"/>
              </a:outerShdw>
            </a:effectLst>
          </p:spPr>
          <p:txBody>
            <a:bodyPr/>
            <a:p>
              <a:endParaRPr lang="en-US"/>
            </a:p>
          </p:txBody>
        </p:sp>
      </p:grpSp>
      <p:sp>
        <p:nvSpPr>
          <p:cNvPr id="9394" name="Freeform 9393"/>
          <p:cNvSpPr>
            <a:spLocks noChangeAspect="1"/>
          </p:cNvSpPr>
          <p:nvPr/>
        </p:nvSpPr>
        <p:spPr>
          <a:xfrm>
            <a:off x="4959350" y="6324600"/>
            <a:ext cx="755650" cy="215900"/>
          </a:xfrm>
          <a:custGeom>
            <a:avLst/>
            <a:gdLst/>
            <a:ahLst/>
            <a:cxnLst/>
            <a:pathLst>
              <a:path w="630" h="538">
                <a:moveTo>
                  <a:pt x="370" y="0"/>
                </a:moveTo>
                <a:cubicBezTo>
                  <a:pt x="323" y="3"/>
                  <a:pt x="276" y="2"/>
                  <a:pt x="230" y="10"/>
                </a:cubicBezTo>
                <a:cubicBezTo>
                  <a:pt x="183" y="18"/>
                  <a:pt x="189" y="76"/>
                  <a:pt x="170" y="90"/>
                </a:cubicBezTo>
                <a:cubicBezTo>
                  <a:pt x="142" y="110"/>
                  <a:pt x="76" y="121"/>
                  <a:pt x="40" y="130"/>
                </a:cubicBezTo>
                <a:cubicBezTo>
                  <a:pt x="33" y="140"/>
                  <a:pt x="25" y="149"/>
                  <a:pt x="20" y="160"/>
                </a:cubicBezTo>
                <a:cubicBezTo>
                  <a:pt x="11" y="179"/>
                  <a:pt x="0" y="220"/>
                  <a:pt x="0" y="220"/>
                </a:cubicBezTo>
                <a:cubicBezTo>
                  <a:pt x="9" y="275"/>
                  <a:pt x="6" y="302"/>
                  <a:pt x="60" y="320"/>
                </a:cubicBezTo>
                <a:cubicBezTo>
                  <a:pt x="70" y="389"/>
                  <a:pt x="79" y="446"/>
                  <a:pt x="140" y="490"/>
                </a:cubicBezTo>
                <a:cubicBezTo>
                  <a:pt x="162" y="506"/>
                  <a:pt x="188" y="515"/>
                  <a:pt x="210" y="530"/>
                </a:cubicBezTo>
                <a:cubicBezTo>
                  <a:pt x="361" y="516"/>
                  <a:pt x="292" y="538"/>
                  <a:pt x="370" y="460"/>
                </a:cubicBezTo>
                <a:cubicBezTo>
                  <a:pt x="373" y="433"/>
                  <a:pt x="358" y="395"/>
                  <a:pt x="380" y="380"/>
                </a:cubicBezTo>
                <a:cubicBezTo>
                  <a:pt x="421" y="351"/>
                  <a:pt x="482" y="376"/>
                  <a:pt x="530" y="360"/>
                </a:cubicBezTo>
                <a:cubicBezTo>
                  <a:pt x="570" y="320"/>
                  <a:pt x="598" y="268"/>
                  <a:pt x="630" y="220"/>
                </a:cubicBezTo>
                <a:cubicBezTo>
                  <a:pt x="585" y="205"/>
                  <a:pt x="535" y="215"/>
                  <a:pt x="490" y="200"/>
                </a:cubicBezTo>
                <a:cubicBezTo>
                  <a:pt x="480" y="197"/>
                  <a:pt x="483" y="180"/>
                  <a:pt x="480" y="170"/>
                </a:cubicBezTo>
                <a:cubicBezTo>
                  <a:pt x="463" y="101"/>
                  <a:pt x="483" y="139"/>
                  <a:pt x="450" y="90"/>
                </a:cubicBezTo>
                <a:cubicBezTo>
                  <a:pt x="427" y="93"/>
                  <a:pt x="402" y="108"/>
                  <a:pt x="380" y="100"/>
                </a:cubicBezTo>
                <a:cubicBezTo>
                  <a:pt x="322" y="78"/>
                  <a:pt x="398" y="41"/>
                  <a:pt x="400" y="40"/>
                </a:cubicBezTo>
                <a:cubicBezTo>
                  <a:pt x="361" y="27"/>
                  <a:pt x="370" y="41"/>
                  <a:pt x="370" y="0"/>
                </a:cubicBezTo>
                <a:close/>
              </a:path>
            </a:pathLst>
          </a:custGeom>
          <a:solidFill>
            <a:srgbClr val="FF0000">
              <a:alpha val="100000"/>
            </a:srgbClr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9395" name="Group 9394"/>
          <p:cNvGrpSpPr/>
          <p:nvPr/>
        </p:nvGrpSpPr>
        <p:grpSpPr>
          <a:xfrm>
            <a:off x="5105400" y="1752600"/>
            <a:ext cx="665163" cy="4397375"/>
            <a:chOff x="3216" y="1104"/>
            <a:chExt cx="419" cy="2770"/>
          </a:xfrm>
        </p:grpSpPr>
        <p:grpSp>
          <p:nvGrpSpPr>
            <p:cNvPr id="9396" name="Group 9395"/>
            <p:cNvGrpSpPr>
              <a:grpSpLocks noChangeAspect="1"/>
            </p:cNvGrpSpPr>
            <p:nvPr/>
          </p:nvGrpSpPr>
          <p:grpSpPr>
            <a:xfrm rot="-27362900">
              <a:off x="1998" y="2322"/>
              <a:ext cx="2770" cy="334"/>
              <a:chOff x="5593" y="8617"/>
              <a:chExt cx="3021" cy="365"/>
            </a:xfrm>
          </p:grpSpPr>
          <p:sp>
            <p:nvSpPr>
              <p:cNvPr id="9397" name="Freeform 9396"/>
              <p:cNvSpPr>
                <a:spLocks noChangeAspect="1"/>
              </p:cNvSpPr>
              <p:nvPr/>
            </p:nvSpPr>
            <p:spPr>
              <a:xfrm>
                <a:off x="5593" y="8617"/>
                <a:ext cx="572" cy="365"/>
              </a:xfrm>
              <a:custGeom>
                <a:avLst/>
                <a:gdLst/>
                <a:ahLst/>
                <a:cxnLst/>
                <a:pathLst>
                  <a:path w="572" h="365">
                    <a:moveTo>
                      <a:pt x="562" y="173"/>
                    </a:moveTo>
                    <a:cubicBezTo>
                      <a:pt x="533" y="131"/>
                      <a:pt x="450" y="65"/>
                      <a:pt x="388" y="39"/>
                    </a:cubicBezTo>
                    <a:cubicBezTo>
                      <a:pt x="325" y="13"/>
                      <a:pt x="244" y="0"/>
                      <a:pt x="187" y="15"/>
                    </a:cubicBezTo>
                    <a:cubicBezTo>
                      <a:pt x="130" y="31"/>
                      <a:pt x="72" y="89"/>
                      <a:pt x="45" y="134"/>
                    </a:cubicBezTo>
                    <a:cubicBezTo>
                      <a:pt x="18" y="178"/>
                      <a:pt x="0" y="267"/>
                      <a:pt x="21" y="287"/>
                    </a:cubicBezTo>
                    <a:cubicBezTo>
                      <a:pt x="43" y="307"/>
                      <a:pt x="131" y="249"/>
                      <a:pt x="175" y="252"/>
                    </a:cubicBezTo>
                    <a:cubicBezTo>
                      <a:pt x="219" y="254"/>
                      <a:pt x="251" y="287"/>
                      <a:pt x="281" y="304"/>
                    </a:cubicBezTo>
                    <a:cubicBezTo>
                      <a:pt x="312" y="320"/>
                      <a:pt x="337" y="340"/>
                      <a:pt x="359" y="350"/>
                    </a:cubicBezTo>
                    <a:cubicBezTo>
                      <a:pt x="382" y="359"/>
                      <a:pt x="398" y="365"/>
                      <a:pt x="420" y="364"/>
                    </a:cubicBezTo>
                    <a:cubicBezTo>
                      <a:pt x="442" y="363"/>
                      <a:pt x="468" y="365"/>
                      <a:pt x="491" y="344"/>
                    </a:cubicBezTo>
                    <a:cubicBezTo>
                      <a:pt x="514" y="323"/>
                      <a:pt x="548" y="267"/>
                      <a:pt x="560" y="239"/>
                    </a:cubicBezTo>
                    <a:cubicBezTo>
                      <a:pt x="572" y="211"/>
                      <a:pt x="562" y="187"/>
                      <a:pt x="562" y="173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969696">
                      <a:alpha val="100000"/>
                    </a:srgbClr>
                  </a:gs>
                  <a:gs pos="100000">
                    <a:schemeClr val="tx1">
                      <a:alpha val="100000"/>
                    </a:schemeClr>
                  </a:gs>
                </a:gsLst>
                <a:path path="rect">
                  <a:fillToRect l="100000" b="100000"/>
                </a:path>
                <a:tileRect/>
              </a:gradFill>
              <a:ln w="2857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grpSp>
            <p:nvGrpSpPr>
              <p:cNvPr id="9398" name="Group 9397"/>
              <p:cNvGrpSpPr>
                <a:grpSpLocks noChangeAspect="1"/>
              </p:cNvGrpSpPr>
              <p:nvPr/>
            </p:nvGrpSpPr>
            <p:grpSpPr>
              <a:xfrm>
                <a:off x="6123" y="8704"/>
                <a:ext cx="2491" cy="238"/>
                <a:chOff x="5799" y="8704"/>
                <a:chExt cx="2491" cy="238"/>
              </a:xfrm>
            </p:grpSpPr>
            <p:sp>
              <p:nvSpPr>
                <p:cNvPr id="9399" name="Freeform 9398"/>
                <p:cNvSpPr>
                  <a:spLocks noChangeAspect="1"/>
                </p:cNvSpPr>
                <p:nvPr/>
              </p:nvSpPr>
              <p:spPr>
                <a:xfrm rot="-183170">
                  <a:off x="6233" y="8708"/>
                  <a:ext cx="2057" cy="125"/>
                </a:xfrm>
                <a:custGeom>
                  <a:avLst/>
                  <a:gdLst/>
                  <a:ahLst/>
                  <a:cxnLst/>
                  <a:pathLst>
                    <a:path w="2057" h="180">
                      <a:moveTo>
                        <a:pt x="0" y="180"/>
                      </a:moveTo>
                      <a:lnTo>
                        <a:pt x="0" y="0"/>
                      </a:lnTo>
                      <a:lnTo>
                        <a:pt x="2057" y="180"/>
                      </a:lnTo>
                      <a:lnTo>
                        <a:pt x="0" y="180"/>
                      </a:lnTo>
                      <a:close/>
                    </a:path>
                  </a:pathLst>
                </a:custGeom>
                <a:solidFill>
                  <a:srgbClr val="CC6600">
                    <a:alpha val="100000"/>
                  </a:srgbClr>
                </a:solidFill>
                <a:ln w="2857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400" name="Rounded Rectangle 9399"/>
                <p:cNvSpPr>
                  <a:spLocks noChangeAspect="1"/>
                </p:cNvSpPr>
                <p:nvPr/>
              </p:nvSpPr>
              <p:spPr>
                <a:xfrm rot="-79431">
                  <a:off x="5950" y="8733"/>
                  <a:ext cx="374" cy="180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CC66"/>
                </a:solidFill>
                <a:ln w="2857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9401" name="Flowchart: Terminator 9400"/>
                <p:cNvSpPr>
                  <a:spLocks noChangeAspect="1"/>
                </p:cNvSpPr>
                <p:nvPr/>
              </p:nvSpPr>
              <p:spPr>
                <a:xfrm>
                  <a:off x="5799" y="8704"/>
                  <a:ext cx="187" cy="238"/>
                </a:xfrm>
                <a:prstGeom prst="flowChartTerminator">
                  <a:avLst/>
                </a:prstGeom>
                <a:solidFill>
                  <a:srgbClr val="FFCC00"/>
                </a:solidFill>
                <a:ln w="28575" cap="flat" cmpd="sng">
                  <a:solidFill>
                    <a:srgbClr val="000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</p:grpSp>
        <p:sp>
          <p:nvSpPr>
            <p:cNvPr id="9402" name="Freeform 9401"/>
            <p:cNvSpPr/>
            <p:nvPr/>
          </p:nvSpPr>
          <p:spPr>
            <a:xfrm>
              <a:off x="3407" y="3609"/>
              <a:ext cx="228" cy="252"/>
            </a:xfrm>
            <a:custGeom>
              <a:avLst/>
              <a:gdLst/>
              <a:ahLst/>
              <a:cxnLst/>
              <a:pathLst>
                <a:path w="228" h="252">
                  <a:moveTo>
                    <a:pt x="180" y="42"/>
                  </a:moveTo>
                  <a:cubicBezTo>
                    <a:pt x="178" y="48"/>
                    <a:pt x="177" y="53"/>
                    <a:pt x="171" y="57"/>
                  </a:cubicBezTo>
                  <a:cubicBezTo>
                    <a:pt x="156" y="94"/>
                    <a:pt x="171" y="125"/>
                    <a:pt x="193" y="152"/>
                  </a:cubicBezTo>
                  <a:cubicBezTo>
                    <a:pt x="196" y="162"/>
                    <a:pt x="200" y="168"/>
                    <a:pt x="204" y="177"/>
                  </a:cubicBezTo>
                  <a:cubicBezTo>
                    <a:pt x="207" y="191"/>
                    <a:pt x="228" y="225"/>
                    <a:pt x="211" y="234"/>
                  </a:cubicBezTo>
                  <a:cubicBezTo>
                    <a:pt x="194" y="243"/>
                    <a:pt x="198" y="252"/>
                    <a:pt x="99" y="233"/>
                  </a:cubicBezTo>
                  <a:cubicBezTo>
                    <a:pt x="0" y="214"/>
                    <a:pt x="80" y="220"/>
                    <a:pt x="70" y="218"/>
                  </a:cubicBezTo>
                  <a:cubicBezTo>
                    <a:pt x="55" y="210"/>
                    <a:pt x="41" y="198"/>
                    <a:pt x="25" y="192"/>
                  </a:cubicBezTo>
                  <a:cubicBezTo>
                    <a:pt x="22" y="185"/>
                    <a:pt x="20" y="180"/>
                    <a:pt x="13" y="176"/>
                  </a:cubicBezTo>
                  <a:cubicBezTo>
                    <a:pt x="12" y="169"/>
                    <a:pt x="9" y="163"/>
                    <a:pt x="18" y="161"/>
                  </a:cubicBezTo>
                  <a:cubicBezTo>
                    <a:pt x="20" y="146"/>
                    <a:pt x="23" y="159"/>
                    <a:pt x="36" y="162"/>
                  </a:cubicBezTo>
                  <a:cubicBezTo>
                    <a:pt x="54" y="171"/>
                    <a:pt x="45" y="144"/>
                    <a:pt x="48" y="132"/>
                  </a:cubicBezTo>
                  <a:cubicBezTo>
                    <a:pt x="48" y="131"/>
                    <a:pt x="64" y="120"/>
                    <a:pt x="66" y="119"/>
                  </a:cubicBezTo>
                  <a:cubicBezTo>
                    <a:pt x="70" y="125"/>
                    <a:pt x="71" y="128"/>
                    <a:pt x="78" y="131"/>
                  </a:cubicBezTo>
                  <a:cubicBezTo>
                    <a:pt x="101" y="126"/>
                    <a:pt x="105" y="130"/>
                    <a:pt x="111" y="111"/>
                  </a:cubicBezTo>
                  <a:cubicBezTo>
                    <a:pt x="112" y="80"/>
                    <a:pt x="103" y="74"/>
                    <a:pt x="120" y="60"/>
                  </a:cubicBezTo>
                  <a:cubicBezTo>
                    <a:pt x="121" y="53"/>
                    <a:pt x="126" y="41"/>
                    <a:pt x="126" y="41"/>
                  </a:cubicBezTo>
                  <a:cubicBezTo>
                    <a:pt x="127" y="33"/>
                    <a:pt x="129" y="23"/>
                    <a:pt x="136" y="18"/>
                  </a:cubicBezTo>
                  <a:cubicBezTo>
                    <a:pt x="141" y="26"/>
                    <a:pt x="141" y="32"/>
                    <a:pt x="142" y="41"/>
                  </a:cubicBezTo>
                  <a:cubicBezTo>
                    <a:pt x="152" y="37"/>
                    <a:pt x="151" y="34"/>
                    <a:pt x="157" y="26"/>
                  </a:cubicBezTo>
                  <a:cubicBezTo>
                    <a:pt x="159" y="17"/>
                    <a:pt x="159" y="13"/>
                    <a:pt x="168" y="11"/>
                  </a:cubicBezTo>
                  <a:cubicBezTo>
                    <a:pt x="169" y="10"/>
                    <a:pt x="180" y="0"/>
                    <a:pt x="181" y="0"/>
                  </a:cubicBezTo>
                  <a:cubicBezTo>
                    <a:pt x="183" y="0"/>
                    <a:pt x="179" y="3"/>
                    <a:pt x="178" y="5"/>
                  </a:cubicBezTo>
                  <a:cubicBezTo>
                    <a:pt x="169" y="18"/>
                    <a:pt x="173" y="9"/>
                    <a:pt x="169" y="18"/>
                  </a:cubicBezTo>
                  <a:cubicBezTo>
                    <a:pt x="171" y="44"/>
                    <a:pt x="163" y="40"/>
                    <a:pt x="180" y="42"/>
                  </a:cubicBezTo>
                  <a:close/>
                </a:path>
              </a:pathLst>
            </a:custGeom>
            <a:solidFill>
              <a:srgbClr val="FF0000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9403" name="Rectangle 9402"/>
          <p:cNvSpPr/>
          <p:nvPr/>
        </p:nvSpPr>
        <p:spPr>
          <a:xfrm>
            <a:off x="3886200" y="990600"/>
            <a:ext cx="1981200" cy="6096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  <a:normAutofit/>
          </a:bodyPr>
          <a:p>
            <a:pPr algn="ctr"/>
            <a:r>
              <a:rPr 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pattFill prst="pct90">
                  <a:fgClr>
                    <a:srgbClr val="FF0000"/>
                  </a:fgClr>
                  <a:bgClr>
                    <a:srgbClr val="FFFFFF"/>
                  </a:bgClr>
                </a:pattFill>
                <a:latin typeface="Arial Rounded MT Bold" pitchFamily="34" charset="0"/>
                <a:ea typeface="Arial Rounded MT Bold" pitchFamily="34" charset="0"/>
              </a:rPr>
              <a:t>Well done!</a:t>
            </a:r>
            <a:endParaRPr lang="en-US" sz="36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pattFill prst="pct90">
                <a:fgClr>
                  <a:srgbClr val="FF0000"/>
                </a:fgClr>
                <a:bgClr>
                  <a:srgbClr val="FFFFFF"/>
                </a:bgClr>
              </a:pattFill>
              <a:latin typeface="Arial Rounded MT Bold" pitchFamily="34" charset="0"/>
              <a:ea typeface="Arial Rounded MT Bold" pitchFamily="34" charset="0"/>
            </a:endParaRPr>
          </a:p>
        </p:txBody>
      </p:sp>
      <p:sp>
        <p:nvSpPr>
          <p:cNvPr id="9404" name="Rectangle 9403"/>
          <p:cNvSpPr/>
          <p:nvPr/>
        </p:nvSpPr>
        <p:spPr>
          <a:xfrm>
            <a:off x="685800" y="5943600"/>
            <a:ext cx="762000" cy="212725"/>
          </a:xfrm>
          <a:prstGeom prst="rect">
            <a:avLst/>
          </a:prstGeom>
        </p:spPr>
        <p:txBody>
          <a:bodyPr wrap="none" fromWordArt="1">
            <a:prstTxWarp prst="textCurveDown">
              <a:avLst>
                <a:gd name="adj" fmla="val 43477"/>
              </a:avLst>
            </a:prstTxWarp>
            <a:normAutofit/>
          </a:bodyPr>
          <a:p>
            <a:pPr algn="ctr"/>
            <a:r>
              <a:rPr 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CC00"/>
                </a:solidFill>
                <a:latin typeface="Arial Black" panose="020B0A04020102020204" charset="0"/>
                <a:ea typeface="Arial Black" panose="020B0A04020102020204" charset="0"/>
              </a:rPr>
              <a:t>Paint</a:t>
            </a:r>
            <a:endParaRPr lang="en-US" sz="36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CC00"/>
              </a:solidFill>
              <a:latin typeface="Arial Black" panose="020B0A04020102020204" charset="0"/>
              <a:ea typeface="Arial Black" panose="020B0A04020102020204" charset="0"/>
            </a:endParaRPr>
          </a:p>
        </p:txBody>
      </p:sp>
      <p:sp>
        <p:nvSpPr>
          <p:cNvPr id="9405" name="Right Arrow 9404">
            <a:hlinkClick r:id="" action="ppaction://hlinkshowjump?jump=nextslide"/>
          </p:cNvPr>
          <p:cNvSpPr/>
          <p:nvPr/>
        </p:nvSpPr>
        <p:spPr>
          <a:xfrm>
            <a:off x="8305800" y="6172200"/>
            <a:ext cx="609600" cy="533400"/>
          </a:xfrm>
          <a:prstGeom prst="rightArrow">
            <a:avLst>
              <a:gd name="adj1" fmla="val 50000"/>
              <a:gd name="adj2" fmla="val 61306"/>
            </a:avLst>
          </a:prstGeom>
          <a:pattFill prst="pct90">
            <a:fgClr>
              <a:srgbClr val="FF0000"/>
            </a:fgClr>
            <a:bgClr>
              <a:schemeClr val="bg1"/>
            </a:bgClr>
          </a:patt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3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93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5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93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93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5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93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93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54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93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93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5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93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93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5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93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93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62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93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93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60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93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93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57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93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93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61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93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93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51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93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4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75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8" dur="2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79" dur="2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2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40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4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40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4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40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4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40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40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4000"/>
                            </p:stCondLst>
                            <p:childTnLst>
                              <p:par>
                                <p:cTn id="9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9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9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3" dur="1000"/>
                                        <p:tgtEl>
                                          <p:spTgt spid="9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59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93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93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58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Rectangle 1024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pattFill prst="dotGrid">
            <a:fgClr>
              <a:schemeClr val="accent1"/>
            </a:fgClr>
            <a:bgClr>
              <a:schemeClr val="bg1"/>
            </a:bgClr>
          </a:pattFill>
          <a:ln w="152400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10243" name="Group 10242"/>
          <p:cNvGrpSpPr>
            <a:grpSpLocks noChangeAspect="1"/>
          </p:cNvGrpSpPr>
          <p:nvPr/>
        </p:nvGrpSpPr>
        <p:grpSpPr>
          <a:xfrm rot="466985">
            <a:off x="1670050" y="947738"/>
            <a:ext cx="2301875" cy="2614612"/>
            <a:chOff x="2304" y="405"/>
            <a:chExt cx="2972" cy="3377"/>
          </a:xfrm>
        </p:grpSpPr>
        <p:grpSp>
          <p:nvGrpSpPr>
            <p:cNvPr id="10244" name="Group 10243"/>
            <p:cNvGrpSpPr>
              <a:grpSpLocks noChangeAspect="1"/>
            </p:cNvGrpSpPr>
            <p:nvPr/>
          </p:nvGrpSpPr>
          <p:grpSpPr>
            <a:xfrm>
              <a:off x="2304" y="405"/>
              <a:ext cx="2972" cy="3377"/>
              <a:chOff x="2304" y="405"/>
              <a:chExt cx="2972" cy="3377"/>
            </a:xfrm>
          </p:grpSpPr>
          <p:grpSp>
            <p:nvGrpSpPr>
              <p:cNvPr id="10245" name="Group 10244"/>
              <p:cNvGrpSpPr>
                <a:grpSpLocks noChangeAspect="1"/>
              </p:cNvGrpSpPr>
              <p:nvPr/>
            </p:nvGrpSpPr>
            <p:grpSpPr>
              <a:xfrm>
                <a:off x="2304" y="405"/>
                <a:ext cx="2972" cy="3377"/>
                <a:chOff x="2304" y="405"/>
                <a:chExt cx="2972" cy="3377"/>
              </a:xfrm>
            </p:grpSpPr>
            <p:grpSp>
              <p:nvGrpSpPr>
                <p:cNvPr id="10246" name="Group 10245"/>
                <p:cNvGrpSpPr>
                  <a:grpSpLocks noChangeAspect="1"/>
                </p:cNvGrpSpPr>
                <p:nvPr/>
              </p:nvGrpSpPr>
              <p:grpSpPr>
                <a:xfrm>
                  <a:off x="2736" y="1968"/>
                  <a:ext cx="2172" cy="1814"/>
                  <a:chOff x="2736" y="1930"/>
                  <a:chExt cx="2172" cy="1814"/>
                </a:xfrm>
              </p:grpSpPr>
              <p:sp>
                <p:nvSpPr>
                  <p:cNvPr id="10247" name="Freeform 10246"/>
                  <p:cNvSpPr>
                    <a:spLocks noChangeAspect="1"/>
                  </p:cNvSpPr>
                  <p:nvPr/>
                </p:nvSpPr>
                <p:spPr>
                  <a:xfrm>
                    <a:off x="4200" y="3228"/>
                    <a:ext cx="320" cy="516"/>
                  </a:xfrm>
                  <a:custGeom>
                    <a:avLst/>
                    <a:gdLst/>
                    <a:ahLst/>
                    <a:cxnLst/>
                    <a:pathLst>
                      <a:path w="320" h="516">
                        <a:moveTo>
                          <a:pt x="0" y="0"/>
                        </a:moveTo>
                        <a:lnTo>
                          <a:pt x="36" y="516"/>
                        </a:lnTo>
                        <a:lnTo>
                          <a:pt x="320" y="44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0248" name="Freeform 10247"/>
                  <p:cNvSpPr>
                    <a:spLocks noChangeAspect="1"/>
                  </p:cNvSpPr>
                  <p:nvPr/>
                </p:nvSpPr>
                <p:spPr>
                  <a:xfrm>
                    <a:off x="4332" y="3136"/>
                    <a:ext cx="320" cy="500"/>
                  </a:xfrm>
                  <a:custGeom>
                    <a:avLst/>
                    <a:gdLst/>
                    <a:ahLst/>
                    <a:cxnLst/>
                    <a:pathLst>
                      <a:path w="320" h="500">
                        <a:moveTo>
                          <a:pt x="0" y="0"/>
                        </a:moveTo>
                        <a:lnTo>
                          <a:pt x="112" y="500"/>
                        </a:lnTo>
                        <a:lnTo>
                          <a:pt x="320" y="44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0249" name="Freeform 10248"/>
                  <p:cNvSpPr>
                    <a:spLocks noChangeAspect="1"/>
                  </p:cNvSpPr>
                  <p:nvPr/>
                </p:nvSpPr>
                <p:spPr>
                  <a:xfrm>
                    <a:off x="4524" y="2848"/>
                    <a:ext cx="296" cy="580"/>
                  </a:xfrm>
                  <a:custGeom>
                    <a:avLst/>
                    <a:gdLst/>
                    <a:ahLst/>
                    <a:cxnLst/>
                    <a:pathLst>
                      <a:path w="296" h="580">
                        <a:moveTo>
                          <a:pt x="0" y="0"/>
                        </a:moveTo>
                        <a:lnTo>
                          <a:pt x="76" y="580"/>
                        </a:lnTo>
                        <a:lnTo>
                          <a:pt x="296" y="416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0250" name="Freeform 10249"/>
                  <p:cNvSpPr>
                    <a:spLocks noChangeAspect="1"/>
                  </p:cNvSpPr>
                  <p:nvPr/>
                </p:nvSpPr>
                <p:spPr>
                  <a:xfrm>
                    <a:off x="4492" y="2992"/>
                    <a:ext cx="292" cy="516"/>
                  </a:xfrm>
                  <a:custGeom>
                    <a:avLst/>
                    <a:gdLst/>
                    <a:ahLst/>
                    <a:cxnLst/>
                    <a:pathLst>
                      <a:path w="292" h="516">
                        <a:moveTo>
                          <a:pt x="0" y="0"/>
                        </a:moveTo>
                        <a:lnTo>
                          <a:pt x="36" y="516"/>
                        </a:lnTo>
                        <a:lnTo>
                          <a:pt x="292" y="496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0251" name="Freeform 10250"/>
                  <p:cNvSpPr>
                    <a:spLocks noChangeAspect="1"/>
                  </p:cNvSpPr>
                  <p:nvPr/>
                </p:nvSpPr>
                <p:spPr>
                  <a:xfrm>
                    <a:off x="4396" y="3040"/>
                    <a:ext cx="232" cy="516"/>
                  </a:xfrm>
                  <a:custGeom>
                    <a:avLst/>
                    <a:gdLst/>
                    <a:ahLst/>
                    <a:cxnLst/>
                    <a:pathLst>
                      <a:path w="232" h="516">
                        <a:moveTo>
                          <a:pt x="0" y="0"/>
                        </a:moveTo>
                        <a:lnTo>
                          <a:pt x="36" y="516"/>
                        </a:lnTo>
                        <a:lnTo>
                          <a:pt x="232" y="34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0252" name="Freeform 10251"/>
                  <p:cNvSpPr>
                    <a:spLocks noChangeAspect="1"/>
                  </p:cNvSpPr>
                  <p:nvPr/>
                </p:nvSpPr>
                <p:spPr>
                  <a:xfrm>
                    <a:off x="4180" y="3040"/>
                    <a:ext cx="328" cy="508"/>
                  </a:xfrm>
                  <a:custGeom>
                    <a:avLst/>
                    <a:gdLst/>
                    <a:ahLst/>
                    <a:cxnLst/>
                    <a:pathLst>
                      <a:path w="328" h="508">
                        <a:moveTo>
                          <a:pt x="8" y="0"/>
                        </a:moveTo>
                        <a:lnTo>
                          <a:pt x="0" y="508"/>
                        </a:lnTo>
                        <a:lnTo>
                          <a:pt x="328" y="448"/>
                        </a:lnTo>
                        <a:lnTo>
                          <a:pt x="8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0253" name="Freeform 10252"/>
                  <p:cNvSpPr>
                    <a:spLocks noChangeAspect="1"/>
                  </p:cNvSpPr>
                  <p:nvPr/>
                </p:nvSpPr>
                <p:spPr>
                  <a:xfrm>
                    <a:off x="2936" y="3040"/>
                    <a:ext cx="404" cy="540"/>
                  </a:xfrm>
                  <a:custGeom>
                    <a:avLst/>
                    <a:gdLst/>
                    <a:ahLst/>
                    <a:cxnLst/>
                    <a:pathLst>
                      <a:path w="404" h="540">
                        <a:moveTo>
                          <a:pt x="404" y="0"/>
                        </a:moveTo>
                        <a:lnTo>
                          <a:pt x="0" y="540"/>
                        </a:lnTo>
                        <a:lnTo>
                          <a:pt x="372" y="540"/>
                        </a:lnTo>
                        <a:lnTo>
                          <a:pt x="404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0254" name="Freeform 10253"/>
                  <p:cNvSpPr>
                    <a:spLocks noChangeAspect="1"/>
                  </p:cNvSpPr>
                  <p:nvPr/>
                </p:nvSpPr>
                <p:spPr>
                  <a:xfrm>
                    <a:off x="3324" y="3136"/>
                    <a:ext cx="308" cy="608"/>
                  </a:xfrm>
                  <a:custGeom>
                    <a:avLst/>
                    <a:gdLst/>
                    <a:ahLst/>
                    <a:cxnLst/>
                    <a:pathLst>
                      <a:path w="308" h="608">
                        <a:moveTo>
                          <a:pt x="208" y="0"/>
                        </a:moveTo>
                        <a:lnTo>
                          <a:pt x="0" y="608"/>
                        </a:lnTo>
                        <a:lnTo>
                          <a:pt x="308" y="460"/>
                        </a:lnTo>
                        <a:lnTo>
                          <a:pt x="208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0255" name="Freeform 10254"/>
                  <p:cNvSpPr>
                    <a:spLocks noChangeAspect="1"/>
                  </p:cNvSpPr>
                  <p:nvPr/>
                </p:nvSpPr>
                <p:spPr>
                  <a:xfrm>
                    <a:off x="2988" y="2896"/>
                    <a:ext cx="256" cy="684"/>
                  </a:xfrm>
                  <a:custGeom>
                    <a:avLst/>
                    <a:gdLst/>
                    <a:ahLst/>
                    <a:cxnLst/>
                    <a:pathLst>
                      <a:path w="256" h="684">
                        <a:moveTo>
                          <a:pt x="256" y="0"/>
                        </a:moveTo>
                        <a:lnTo>
                          <a:pt x="0" y="444"/>
                        </a:lnTo>
                        <a:lnTo>
                          <a:pt x="240" y="684"/>
                        </a:lnTo>
                        <a:lnTo>
                          <a:pt x="256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0256" name="Freeform 10255"/>
                  <p:cNvSpPr>
                    <a:spLocks noChangeAspect="1"/>
                  </p:cNvSpPr>
                  <p:nvPr/>
                </p:nvSpPr>
                <p:spPr>
                  <a:xfrm>
                    <a:off x="3112" y="3088"/>
                    <a:ext cx="400" cy="624"/>
                  </a:xfrm>
                  <a:custGeom>
                    <a:avLst/>
                    <a:gdLst/>
                    <a:ahLst/>
                    <a:cxnLst/>
                    <a:pathLst>
                      <a:path w="400" h="624">
                        <a:moveTo>
                          <a:pt x="324" y="0"/>
                        </a:moveTo>
                        <a:lnTo>
                          <a:pt x="0" y="624"/>
                        </a:lnTo>
                        <a:lnTo>
                          <a:pt x="400" y="540"/>
                        </a:lnTo>
                        <a:lnTo>
                          <a:pt x="324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0257" name="Freeform 10256"/>
                  <p:cNvSpPr>
                    <a:spLocks noChangeAspect="1"/>
                  </p:cNvSpPr>
                  <p:nvPr/>
                </p:nvSpPr>
                <p:spPr>
                  <a:xfrm>
                    <a:off x="3516" y="3040"/>
                    <a:ext cx="240" cy="660"/>
                  </a:xfrm>
                  <a:custGeom>
                    <a:avLst/>
                    <a:gdLst/>
                    <a:ahLst/>
                    <a:cxnLst/>
                    <a:pathLst>
                      <a:path w="240" h="660">
                        <a:moveTo>
                          <a:pt x="164" y="0"/>
                        </a:moveTo>
                        <a:lnTo>
                          <a:pt x="0" y="660"/>
                        </a:lnTo>
                        <a:lnTo>
                          <a:pt x="240" y="540"/>
                        </a:lnTo>
                        <a:lnTo>
                          <a:pt x="164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0258" name="Freeform 10257"/>
                  <p:cNvSpPr>
                    <a:spLocks noChangeAspect="1"/>
                  </p:cNvSpPr>
                  <p:nvPr/>
                </p:nvSpPr>
                <p:spPr>
                  <a:xfrm>
                    <a:off x="3660" y="3184"/>
                    <a:ext cx="580" cy="528"/>
                  </a:xfrm>
                  <a:custGeom>
                    <a:avLst/>
                    <a:gdLst/>
                    <a:ahLst/>
                    <a:cxnLst/>
                    <a:pathLst>
                      <a:path w="580" h="528">
                        <a:moveTo>
                          <a:pt x="96" y="0"/>
                        </a:moveTo>
                        <a:lnTo>
                          <a:pt x="0" y="528"/>
                        </a:lnTo>
                        <a:lnTo>
                          <a:pt x="580" y="528"/>
                        </a:lnTo>
                        <a:lnTo>
                          <a:pt x="480" y="48"/>
                        </a:lnTo>
                        <a:lnTo>
                          <a:pt x="96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FFFFCC">
                          <a:alpha val="100000"/>
                        </a:srgbClr>
                      </a:gs>
                      <a:gs pos="50000">
                        <a:srgbClr val="FFCC99">
                          <a:alpha val="100000"/>
                        </a:srgbClr>
                      </a:gs>
                      <a:gs pos="100000">
                        <a:srgbClr val="FFFFC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2857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0259" name="Freeform 10258"/>
                  <p:cNvSpPr>
                    <a:spLocks noChangeAspect="1"/>
                  </p:cNvSpPr>
                  <p:nvPr/>
                </p:nvSpPr>
                <p:spPr>
                  <a:xfrm>
                    <a:off x="4600" y="2784"/>
                    <a:ext cx="228" cy="500"/>
                  </a:xfrm>
                  <a:custGeom>
                    <a:avLst/>
                    <a:gdLst/>
                    <a:ahLst/>
                    <a:cxnLst/>
                    <a:pathLst>
                      <a:path w="228" h="500">
                        <a:moveTo>
                          <a:pt x="68" y="0"/>
                        </a:moveTo>
                        <a:lnTo>
                          <a:pt x="0" y="500"/>
                        </a:lnTo>
                        <a:lnTo>
                          <a:pt x="228" y="408"/>
                        </a:lnTo>
                        <a:lnTo>
                          <a:pt x="68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0260" name="Freeform 10259"/>
                  <p:cNvSpPr>
                    <a:spLocks noChangeAspect="1"/>
                  </p:cNvSpPr>
                  <p:nvPr/>
                </p:nvSpPr>
                <p:spPr>
                  <a:xfrm>
                    <a:off x="4620" y="2612"/>
                    <a:ext cx="288" cy="428"/>
                  </a:xfrm>
                  <a:custGeom>
                    <a:avLst/>
                    <a:gdLst/>
                    <a:ahLst/>
                    <a:cxnLst/>
                    <a:pathLst>
                      <a:path w="288" h="428">
                        <a:moveTo>
                          <a:pt x="0" y="0"/>
                        </a:moveTo>
                        <a:lnTo>
                          <a:pt x="96" y="428"/>
                        </a:lnTo>
                        <a:lnTo>
                          <a:pt x="288" y="26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0261" name="Freeform 10260"/>
                  <p:cNvSpPr>
                    <a:spLocks noChangeAspect="1"/>
                  </p:cNvSpPr>
                  <p:nvPr/>
                </p:nvSpPr>
                <p:spPr>
                  <a:xfrm>
                    <a:off x="3096" y="1930"/>
                    <a:ext cx="1594" cy="1398"/>
                  </a:xfrm>
                  <a:custGeom>
                    <a:avLst/>
                    <a:gdLst/>
                    <a:ahLst/>
                    <a:cxnLst/>
                    <a:pathLst>
                      <a:path w="1594" h="1398">
                        <a:moveTo>
                          <a:pt x="18" y="945"/>
                        </a:moveTo>
                        <a:cubicBezTo>
                          <a:pt x="36" y="1121"/>
                          <a:pt x="95" y="1252"/>
                          <a:pt x="206" y="1309"/>
                        </a:cubicBezTo>
                        <a:cubicBezTo>
                          <a:pt x="374" y="1398"/>
                          <a:pt x="574" y="1357"/>
                          <a:pt x="686" y="1289"/>
                        </a:cubicBezTo>
                        <a:cubicBezTo>
                          <a:pt x="754" y="1353"/>
                          <a:pt x="868" y="1372"/>
                          <a:pt x="946" y="1373"/>
                        </a:cubicBezTo>
                        <a:cubicBezTo>
                          <a:pt x="1024" y="1374"/>
                          <a:pt x="1056" y="1341"/>
                          <a:pt x="1154" y="1293"/>
                        </a:cubicBezTo>
                        <a:cubicBezTo>
                          <a:pt x="1426" y="1297"/>
                          <a:pt x="1476" y="1174"/>
                          <a:pt x="1535" y="1083"/>
                        </a:cubicBezTo>
                        <a:cubicBezTo>
                          <a:pt x="1594" y="992"/>
                          <a:pt x="1590" y="829"/>
                          <a:pt x="1506" y="749"/>
                        </a:cubicBezTo>
                        <a:cubicBezTo>
                          <a:pt x="1422" y="669"/>
                          <a:pt x="1384" y="654"/>
                          <a:pt x="1334" y="553"/>
                        </a:cubicBezTo>
                        <a:cubicBezTo>
                          <a:pt x="1284" y="452"/>
                          <a:pt x="1300" y="231"/>
                          <a:pt x="1206" y="141"/>
                        </a:cubicBezTo>
                        <a:cubicBezTo>
                          <a:pt x="1112" y="51"/>
                          <a:pt x="945" y="0"/>
                          <a:pt x="770" y="13"/>
                        </a:cubicBezTo>
                        <a:cubicBezTo>
                          <a:pt x="595" y="26"/>
                          <a:pt x="283" y="66"/>
                          <a:pt x="158" y="221"/>
                        </a:cubicBezTo>
                        <a:cubicBezTo>
                          <a:pt x="33" y="376"/>
                          <a:pt x="0" y="769"/>
                          <a:pt x="18" y="945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FFCC99">
                          <a:alpha val="100000"/>
                        </a:srgbClr>
                      </a:gs>
                      <a:gs pos="50000">
                        <a:srgbClr val="FFFFCC">
                          <a:alpha val="100000"/>
                        </a:srgbClr>
                      </a:gs>
                      <a:gs pos="100000">
                        <a:srgbClr val="FFCC99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2857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grpSp>
                <p:nvGrpSpPr>
                  <p:cNvPr id="10262" name="Group 10261"/>
                  <p:cNvGrpSpPr>
                    <a:grpSpLocks noChangeAspect="1"/>
                  </p:cNvGrpSpPr>
                  <p:nvPr/>
                </p:nvGrpSpPr>
                <p:grpSpPr>
                  <a:xfrm>
                    <a:off x="3716" y="2807"/>
                    <a:ext cx="678" cy="392"/>
                    <a:chOff x="3210" y="1776"/>
                    <a:chExt cx="678" cy="392"/>
                  </a:xfrm>
                </p:grpSpPr>
                <p:sp>
                  <p:nvSpPr>
                    <p:cNvPr id="10263" name="Freeform 10262"/>
                    <p:cNvSpPr>
                      <a:spLocks noChangeAspect="1"/>
                    </p:cNvSpPr>
                    <p:nvPr/>
                  </p:nvSpPr>
                  <p:spPr>
                    <a:xfrm rot="-14156673" flipH="1">
                      <a:off x="3181" y="1805"/>
                      <a:ext cx="160" cy="102"/>
                    </a:xfrm>
                    <a:custGeom>
                      <a:avLst/>
                      <a:gdLst>
                        <a:gd name="txL" fmla="*/ 0 w 21298"/>
                        <a:gd name="txT" fmla="*/ 0 h 20357"/>
                        <a:gd name="txR" fmla="*/ 21298 w 21298"/>
                        <a:gd name="txB" fmla="*/ 20357 h 20357"/>
                      </a:gdLst>
                      <a:ahLst/>
                      <a:cxnLst>
                        <a:cxn ang="180">
                          <a:pos x="0" y="16755"/>
                        </a:cxn>
                        <a:cxn ang="270">
                          <a:pos x="14076" y="0"/>
                        </a:cxn>
                        <a:cxn ang="0">
                          <a:pos x="21298" y="20357"/>
                        </a:cxn>
                      </a:cxnLst>
                      <a:rect l="txL" t="txT" r="txR" b="txB"/>
                      <a:pathLst>
                        <a:path w="21298" h="20357" fill="none">
                          <a:moveTo>
                            <a:pt x="0" y="16755"/>
                          </a:moveTo>
                          <a:arcTo wR="21600" hR="21600" stAng="-10224045" swAng="3652063"/>
                        </a:path>
                        <a:path w="21298" h="20357" stroke="0">
                          <a:moveTo>
                            <a:pt x="0" y="16755"/>
                          </a:moveTo>
                          <a:arcTo wR="21600" hR="21600" stAng="-10224045" swAng="3652063"/>
                          <a:lnTo>
                            <a:pt x="21298" y="20357"/>
                          </a:lnTo>
                          <a:close/>
                        </a:path>
                      </a:pathLst>
                    </a:custGeom>
                    <a:noFill/>
                    <a:ln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0264" name="Freeform 10263"/>
                    <p:cNvSpPr>
                      <a:spLocks noChangeAspect="1"/>
                    </p:cNvSpPr>
                    <p:nvPr/>
                  </p:nvSpPr>
                  <p:spPr>
                    <a:xfrm rot="-33846427" flipH="1">
                      <a:off x="3728" y="1851"/>
                      <a:ext cx="160" cy="97"/>
                    </a:xfrm>
                    <a:custGeom>
                      <a:avLst/>
                      <a:gdLst>
                        <a:gd name="txL" fmla="*/ 0 w 21298"/>
                        <a:gd name="txT" fmla="*/ 0 h 19322"/>
                        <a:gd name="txR" fmla="*/ 21298 w 21298"/>
                        <a:gd name="txB" fmla="*/ 19322 h 19322"/>
                      </a:gdLst>
                      <a:ahLst/>
                      <a:cxnLst>
                        <a:cxn ang="180">
                          <a:pos x="0" y="15720"/>
                        </a:cxn>
                        <a:cxn ang="270">
                          <a:pos x="11643" y="0"/>
                        </a:cxn>
                        <a:cxn ang="0">
                          <a:pos x="21298" y="19322"/>
                        </a:cxn>
                      </a:cxnLst>
                      <a:rect l="txL" t="txT" r="txR" b="txB"/>
                      <a:pathLst>
                        <a:path w="21298" h="19322" fill="none">
                          <a:moveTo>
                            <a:pt x="0" y="15720"/>
                          </a:moveTo>
                          <a:arcTo wR="21600" hR="21600" stAng="-10224045" swAng="3230996"/>
                        </a:path>
                        <a:path w="21298" h="19322" stroke="0">
                          <a:moveTo>
                            <a:pt x="0" y="15720"/>
                          </a:moveTo>
                          <a:arcTo wR="21600" hR="21600" stAng="-10224045" swAng="3230996"/>
                          <a:lnTo>
                            <a:pt x="21298" y="19322"/>
                          </a:lnTo>
                          <a:close/>
                        </a:path>
                      </a:pathLst>
                    </a:custGeom>
                    <a:noFill/>
                    <a:ln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0265" name="Freeform 10264"/>
                    <p:cNvSpPr>
                      <a:spLocks noChangeAspect="1"/>
                    </p:cNvSpPr>
                    <p:nvPr/>
                  </p:nvSpPr>
                  <p:spPr>
                    <a:xfrm>
                      <a:off x="3256" y="1908"/>
                      <a:ext cx="508" cy="260"/>
                    </a:xfrm>
                    <a:custGeom>
                      <a:avLst/>
                      <a:gdLst/>
                      <a:ahLst/>
                      <a:cxnLst/>
                      <a:pathLst>
                        <a:path w="508" h="260">
                          <a:moveTo>
                            <a:pt x="0" y="0"/>
                          </a:moveTo>
                          <a:cubicBezTo>
                            <a:pt x="56" y="8"/>
                            <a:pt x="224" y="56"/>
                            <a:pt x="264" y="60"/>
                          </a:cubicBezTo>
                          <a:cubicBezTo>
                            <a:pt x="304" y="64"/>
                            <a:pt x="432" y="36"/>
                            <a:pt x="508" y="36"/>
                          </a:cubicBezTo>
                          <a:cubicBezTo>
                            <a:pt x="368" y="228"/>
                            <a:pt x="315" y="260"/>
                            <a:pt x="216" y="260"/>
                          </a:cubicBezTo>
                          <a:cubicBezTo>
                            <a:pt x="52" y="248"/>
                            <a:pt x="4" y="128"/>
                            <a:pt x="0" y="0"/>
                          </a:cubicBez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chemeClr val="tx1">
                            <a:alpha val="100000"/>
                          </a:schemeClr>
                        </a:gs>
                        <a:gs pos="100000">
                          <a:srgbClr val="5F5F5F">
                            <a:alpha val="100000"/>
                          </a:srgbClr>
                        </a:gs>
                      </a:gsLst>
                      <a:lin ang="5400000" scaled="1"/>
                      <a:tileRect/>
                    </a:gra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sp>
                <p:nvSpPr>
                  <p:cNvPr id="10266" name="Freeform 10265"/>
                  <p:cNvSpPr>
                    <a:spLocks noChangeAspect="1"/>
                  </p:cNvSpPr>
                  <p:nvPr/>
                </p:nvSpPr>
                <p:spPr>
                  <a:xfrm>
                    <a:off x="2988" y="2380"/>
                    <a:ext cx="144" cy="420"/>
                  </a:xfrm>
                  <a:custGeom>
                    <a:avLst/>
                    <a:gdLst/>
                    <a:ahLst/>
                    <a:cxnLst/>
                    <a:pathLst>
                      <a:path w="144" h="420">
                        <a:moveTo>
                          <a:pt x="92" y="0"/>
                        </a:moveTo>
                        <a:lnTo>
                          <a:pt x="0" y="372"/>
                        </a:lnTo>
                        <a:lnTo>
                          <a:pt x="144" y="420"/>
                        </a:lnTo>
                        <a:lnTo>
                          <a:pt x="92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0267" name="Freeform 10266"/>
                  <p:cNvSpPr>
                    <a:spLocks noChangeAspect="1"/>
                  </p:cNvSpPr>
                  <p:nvPr/>
                </p:nvSpPr>
                <p:spPr>
                  <a:xfrm>
                    <a:off x="2748" y="2408"/>
                    <a:ext cx="304" cy="344"/>
                  </a:xfrm>
                  <a:custGeom>
                    <a:avLst/>
                    <a:gdLst/>
                    <a:ahLst/>
                    <a:cxnLst/>
                    <a:pathLst>
                      <a:path w="304" h="344">
                        <a:moveTo>
                          <a:pt x="304" y="0"/>
                        </a:moveTo>
                        <a:lnTo>
                          <a:pt x="0" y="204"/>
                        </a:lnTo>
                        <a:lnTo>
                          <a:pt x="96" y="344"/>
                        </a:lnTo>
                        <a:lnTo>
                          <a:pt x="304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0268" name="Freeform 10267"/>
                  <p:cNvSpPr>
                    <a:spLocks noChangeAspect="1"/>
                  </p:cNvSpPr>
                  <p:nvPr/>
                </p:nvSpPr>
                <p:spPr>
                  <a:xfrm>
                    <a:off x="2844" y="2444"/>
                    <a:ext cx="208" cy="404"/>
                  </a:xfrm>
                  <a:custGeom>
                    <a:avLst/>
                    <a:gdLst/>
                    <a:ahLst/>
                    <a:cxnLst/>
                    <a:pathLst>
                      <a:path w="208" h="404">
                        <a:moveTo>
                          <a:pt x="208" y="0"/>
                        </a:moveTo>
                        <a:lnTo>
                          <a:pt x="0" y="264"/>
                        </a:lnTo>
                        <a:lnTo>
                          <a:pt x="96" y="404"/>
                        </a:lnTo>
                        <a:lnTo>
                          <a:pt x="208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0269" name="Freeform 10268"/>
                  <p:cNvSpPr>
                    <a:spLocks noChangeAspect="1"/>
                  </p:cNvSpPr>
                  <p:nvPr/>
                </p:nvSpPr>
                <p:spPr>
                  <a:xfrm>
                    <a:off x="2796" y="2592"/>
                    <a:ext cx="284" cy="608"/>
                  </a:xfrm>
                  <a:custGeom>
                    <a:avLst/>
                    <a:gdLst/>
                    <a:ahLst/>
                    <a:cxnLst/>
                    <a:pathLst>
                      <a:path w="284" h="608">
                        <a:moveTo>
                          <a:pt x="208" y="0"/>
                        </a:moveTo>
                        <a:lnTo>
                          <a:pt x="0" y="608"/>
                        </a:lnTo>
                        <a:lnTo>
                          <a:pt x="284" y="540"/>
                        </a:lnTo>
                        <a:lnTo>
                          <a:pt x="208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0270" name="Freeform 10269"/>
                  <p:cNvSpPr>
                    <a:spLocks noChangeAspect="1"/>
                  </p:cNvSpPr>
                  <p:nvPr/>
                </p:nvSpPr>
                <p:spPr>
                  <a:xfrm>
                    <a:off x="2924" y="2552"/>
                    <a:ext cx="216" cy="472"/>
                  </a:xfrm>
                  <a:custGeom>
                    <a:avLst/>
                    <a:gdLst/>
                    <a:ahLst/>
                    <a:cxnLst/>
                    <a:pathLst>
                      <a:path w="216" h="472">
                        <a:moveTo>
                          <a:pt x="108" y="0"/>
                        </a:moveTo>
                        <a:lnTo>
                          <a:pt x="0" y="472"/>
                        </a:lnTo>
                        <a:lnTo>
                          <a:pt x="216" y="464"/>
                        </a:lnTo>
                        <a:lnTo>
                          <a:pt x="108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0271" name="Freeform 10270"/>
                  <p:cNvSpPr>
                    <a:spLocks noChangeAspect="1"/>
                  </p:cNvSpPr>
                  <p:nvPr/>
                </p:nvSpPr>
                <p:spPr>
                  <a:xfrm>
                    <a:off x="2944" y="2848"/>
                    <a:ext cx="284" cy="608"/>
                  </a:xfrm>
                  <a:custGeom>
                    <a:avLst/>
                    <a:gdLst/>
                    <a:ahLst/>
                    <a:cxnLst/>
                    <a:pathLst>
                      <a:path w="284" h="608">
                        <a:moveTo>
                          <a:pt x="208" y="0"/>
                        </a:moveTo>
                        <a:lnTo>
                          <a:pt x="0" y="608"/>
                        </a:lnTo>
                        <a:lnTo>
                          <a:pt x="284" y="540"/>
                        </a:lnTo>
                        <a:lnTo>
                          <a:pt x="208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0272" name="Freeform 10271"/>
                  <p:cNvSpPr>
                    <a:spLocks noChangeAspect="1"/>
                  </p:cNvSpPr>
                  <p:nvPr/>
                </p:nvSpPr>
                <p:spPr>
                  <a:xfrm>
                    <a:off x="2736" y="2797"/>
                    <a:ext cx="410" cy="587"/>
                  </a:xfrm>
                  <a:custGeom>
                    <a:avLst/>
                    <a:gdLst/>
                    <a:ahLst/>
                    <a:cxnLst/>
                    <a:pathLst>
                      <a:path w="410" h="587">
                        <a:moveTo>
                          <a:pt x="410" y="0"/>
                        </a:moveTo>
                        <a:lnTo>
                          <a:pt x="0" y="455"/>
                        </a:lnTo>
                        <a:lnTo>
                          <a:pt x="260" y="587"/>
                        </a:lnTo>
                        <a:lnTo>
                          <a:pt x="41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grpSp>
                <p:nvGrpSpPr>
                  <p:cNvPr id="10273" name="Group 10272"/>
                  <p:cNvGrpSpPr>
                    <a:grpSpLocks noChangeAspect="1"/>
                  </p:cNvGrpSpPr>
                  <p:nvPr/>
                </p:nvGrpSpPr>
                <p:grpSpPr>
                  <a:xfrm>
                    <a:off x="3818" y="2663"/>
                    <a:ext cx="240" cy="144"/>
                    <a:chOff x="3806" y="2695"/>
                    <a:chExt cx="240" cy="144"/>
                  </a:xfrm>
                </p:grpSpPr>
                <p:sp>
                  <p:nvSpPr>
                    <p:cNvPr id="10274" name="Oval 10273"/>
                    <p:cNvSpPr>
                      <a:spLocks noChangeAspect="1"/>
                    </p:cNvSpPr>
                    <p:nvPr/>
                  </p:nvSpPr>
                  <p:spPr>
                    <a:xfrm>
                      <a:off x="3806" y="2695"/>
                      <a:ext cx="240" cy="144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rgbClr val="FFCCFF"/>
                        </a:gs>
                        <a:gs pos="100000">
                          <a:srgbClr val="FFFFCC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0275" name="Moon 10274"/>
                    <p:cNvSpPr>
                      <a:spLocks noChangeAspect="1"/>
                    </p:cNvSpPr>
                    <p:nvPr/>
                  </p:nvSpPr>
                  <p:spPr>
                    <a:xfrm rot="5855679">
                      <a:off x="3920" y="2690"/>
                      <a:ext cx="48" cy="96"/>
                    </a:xfrm>
                    <a:prstGeom prst="moon">
                      <a:avLst>
                        <a:gd name="adj" fmla="val 58333"/>
                      </a:avLst>
                    </a:prstGeom>
                    <a:solidFill>
                      <a:srgbClr val="FFFFCC"/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10276" name="Group 10275"/>
                  <p:cNvGrpSpPr>
                    <a:grpSpLocks noChangeAspect="1"/>
                  </p:cNvGrpSpPr>
                  <p:nvPr/>
                </p:nvGrpSpPr>
                <p:grpSpPr>
                  <a:xfrm>
                    <a:off x="3256" y="2114"/>
                    <a:ext cx="1172" cy="751"/>
                    <a:chOff x="3248" y="2146"/>
                    <a:chExt cx="1172" cy="751"/>
                  </a:xfrm>
                </p:grpSpPr>
                <p:grpSp>
                  <p:nvGrpSpPr>
                    <p:cNvPr id="10277" name="Group 10276"/>
                    <p:cNvGrpSpPr>
                      <a:grpSpLocks noChangeAspect="1"/>
                    </p:cNvGrpSpPr>
                    <p:nvPr/>
                  </p:nvGrpSpPr>
                  <p:grpSpPr>
                    <a:xfrm>
                      <a:off x="3343" y="2254"/>
                      <a:ext cx="347" cy="597"/>
                      <a:chOff x="2849" y="1191"/>
                      <a:chExt cx="347" cy="597"/>
                    </a:xfrm>
                  </p:grpSpPr>
                  <p:sp>
                    <p:nvSpPr>
                      <p:cNvPr id="10278" name="Freeform 10277"/>
                      <p:cNvSpPr>
                        <a:spLocks noChangeAspect="1"/>
                      </p:cNvSpPr>
                      <p:nvPr/>
                    </p:nvSpPr>
                    <p:spPr>
                      <a:xfrm rot="27698474">
                        <a:off x="2860" y="1259"/>
                        <a:ext cx="201" cy="65"/>
                      </a:xfrm>
                      <a:custGeom>
                        <a:avLst/>
                        <a:gdLst>
                          <a:gd name="txL" fmla="*/ 0 w 21277"/>
                          <a:gd name="txT" fmla="*/ 0 h 21600"/>
                          <a:gd name="txR" fmla="*/ 21277 w 21277"/>
                          <a:gd name="txB" fmla="*/ 21600 h 21600"/>
                        </a:gdLst>
                        <a:ahLst/>
                        <a:cxnLst>
                          <a:cxn ang="180">
                            <a:pos x="0" y="16203"/>
                          </a:cxn>
                          <a:cxn ang="270">
                            <a:pos x="21276" y="3"/>
                          </a:cxn>
                          <a:cxn ang="90">
                            <a:pos x="20915" y="21600"/>
                          </a:cxn>
                        </a:cxnLst>
                        <a:rect l="txL" t="txT" r="txR" b="txB"/>
                        <a:pathLst>
                          <a:path w="21277" h="21600" fill="none">
                            <a:moveTo>
                              <a:pt x="0" y="16203"/>
                            </a:moveTo>
                            <a:arcTo wR="21600" hR="21600" stAng="-9931847" swAng="4589305"/>
                          </a:path>
                          <a:path w="21277" h="21600" stroke="0">
                            <a:moveTo>
                              <a:pt x="0" y="16203"/>
                            </a:moveTo>
                            <a:arcTo wR="21600" hR="21600" stAng="-9931847" swAng="4589305"/>
                            <a:lnTo>
                              <a:pt x="20915" y="21600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10279" name="Freeform 10278"/>
                      <p:cNvSpPr>
                        <a:spLocks noChangeAspect="1"/>
                      </p:cNvSpPr>
                      <p:nvPr/>
                    </p:nvSpPr>
                    <p:spPr>
                      <a:xfrm rot="6915250">
                        <a:off x="2907" y="1227"/>
                        <a:ext cx="162" cy="120"/>
                      </a:xfrm>
                      <a:custGeom>
                        <a:avLst/>
                        <a:gdLst>
                          <a:gd name="txL" fmla="*/ 0 w 21134"/>
                          <a:gd name="txT" fmla="*/ 0 h 21600"/>
                          <a:gd name="txR" fmla="*/ 21134 w 21134"/>
                          <a:gd name="txB" fmla="*/ 21600 h 21600"/>
                        </a:gdLst>
                        <a:ahLst/>
                        <a:cxnLst>
                          <a:cxn ang="180">
                            <a:pos x="0" y="15677"/>
                          </a:cxn>
                          <a:cxn ang="270">
                            <a:pos x="21133" y="3"/>
                          </a:cxn>
                          <a:cxn ang="90">
                            <a:pos x="20772" y="21600"/>
                          </a:cxn>
                        </a:cxnLst>
                        <a:rect l="txL" t="txT" r="txR" b="txB"/>
                        <a:pathLst>
                          <a:path w="21134" h="21600" fill="none">
                            <a:moveTo>
                              <a:pt x="0" y="15677"/>
                            </a:moveTo>
                            <a:arcTo wR="21600" hR="21600" stAng="-9845091" swAng="4502548"/>
                          </a:path>
                          <a:path w="21134" h="21600" stroke="0">
                            <a:moveTo>
                              <a:pt x="0" y="15677"/>
                            </a:moveTo>
                            <a:arcTo wR="21600" hR="21600" stAng="-9845091" swAng="4502548"/>
                            <a:lnTo>
                              <a:pt x="20772" y="21600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10280" name="Freeform 10279"/>
                      <p:cNvSpPr>
                        <a:spLocks noChangeAspect="1"/>
                      </p:cNvSpPr>
                      <p:nvPr/>
                    </p:nvSpPr>
                    <p:spPr>
                      <a:xfrm rot="7043491">
                        <a:off x="2975" y="1300"/>
                        <a:ext cx="124" cy="59"/>
                      </a:xfrm>
                      <a:custGeom>
                        <a:avLst/>
                        <a:gdLst>
                          <a:gd name="txL" fmla="*/ 0 w 19334"/>
                          <a:gd name="txT" fmla="*/ 0 h 21600"/>
                          <a:gd name="txR" fmla="*/ 19334 w 19334"/>
                          <a:gd name="txB" fmla="*/ 21600 h 21600"/>
                        </a:gdLst>
                        <a:ahLst/>
                        <a:cxnLst>
                          <a:cxn ang="180">
                            <a:pos x="0" y="11274"/>
                          </a:cxn>
                          <a:cxn ang="270">
                            <a:pos x="19333" y="3"/>
                          </a:cxn>
                          <a:cxn ang="90">
                            <a:pos x="18972" y="21600"/>
                          </a:cxn>
                        </a:cxnLst>
                        <a:rect l="txL" t="txT" r="txR" b="txB"/>
                        <a:pathLst>
                          <a:path w="19334" h="21600" fill="none">
                            <a:moveTo>
                              <a:pt x="0" y="11274"/>
                            </a:moveTo>
                            <a:arcTo wR="21600" hR="21600" stAng="-9086497" swAng="3743955"/>
                          </a:path>
                          <a:path w="19334" h="21600" stroke="0">
                            <a:moveTo>
                              <a:pt x="0" y="11274"/>
                            </a:moveTo>
                            <a:arcTo wR="21600" hR="21600" stAng="-9086497" swAng="3743955"/>
                            <a:lnTo>
                              <a:pt x="18972" y="21600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10281" name="Freeform 10280"/>
                      <p:cNvSpPr>
                        <a:spLocks noChangeAspect="1"/>
                      </p:cNvSpPr>
                      <p:nvPr/>
                    </p:nvSpPr>
                    <p:spPr>
                      <a:xfrm rot="8283734">
                        <a:off x="3024" y="1334"/>
                        <a:ext cx="96" cy="58"/>
                      </a:xfrm>
                      <a:custGeom>
                        <a:avLst/>
                        <a:gdLst>
                          <a:gd name="txL" fmla="*/ 0 w 21665"/>
                          <a:gd name="txT" fmla="*/ 0 h 21600"/>
                          <a:gd name="txR" fmla="*/ 21665 w 21665"/>
                          <a:gd name="txB" fmla="*/ 21600 h 21600"/>
                        </a:gdLst>
                        <a:ahLst/>
                        <a:cxnLst>
                          <a:cxn ang="180">
                            <a:pos x="0" y="18030"/>
                          </a:cxn>
                          <a:cxn ang="0">
                            <a:pos x="21664" y="3"/>
                          </a:cxn>
                          <a:cxn ang="90">
                            <a:pos x="21303" y="21600"/>
                          </a:cxn>
                        </a:cxnLst>
                        <a:rect l="txL" t="txT" r="txR" b="txB"/>
                        <a:pathLst>
                          <a:path w="21665" h="21600" fill="none">
                            <a:moveTo>
                              <a:pt x="0" y="18030"/>
                            </a:moveTo>
                            <a:arcTo wR="21600" hR="21600" stAng="-10229199" swAng="4886657"/>
                          </a:path>
                          <a:path w="21665" h="21600" stroke="0">
                            <a:moveTo>
                              <a:pt x="0" y="18030"/>
                            </a:moveTo>
                            <a:arcTo wR="21600" hR="21600" stAng="-10229199" swAng="4886657"/>
                            <a:lnTo>
                              <a:pt x="21303" y="21600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grpSp>
                    <p:nvGrpSpPr>
                      <p:cNvPr id="10282" name="Group 10281"/>
                      <p:cNvGrpSpPr>
                        <a:grpSpLocks noChangeAspect="1"/>
                      </p:cNvGrpSpPr>
                      <p:nvPr/>
                    </p:nvGrpSpPr>
                    <p:grpSpPr>
                      <a:xfrm>
                        <a:off x="2849" y="1378"/>
                        <a:ext cx="347" cy="410"/>
                        <a:chOff x="2849" y="1378"/>
                        <a:chExt cx="347" cy="410"/>
                      </a:xfrm>
                    </p:grpSpPr>
                    <p:sp>
                      <p:nvSpPr>
                        <p:cNvPr id="10283" name="Freeform 10282"/>
                        <p:cNvSpPr>
                          <a:spLocks noChangeAspect="1"/>
                        </p:cNvSpPr>
                        <p:nvPr/>
                      </p:nvSpPr>
                      <p:spPr>
                        <a:xfrm rot="-23015995" flipH="1">
                          <a:off x="2891" y="1639"/>
                          <a:ext cx="305" cy="149"/>
                        </a:xfrm>
                        <a:custGeom>
                          <a:avLst/>
                          <a:gdLst>
                            <a:gd name="txL" fmla="*/ 0 w 29403"/>
                            <a:gd name="txT" fmla="*/ 0 h 21600"/>
                            <a:gd name="txR" fmla="*/ 29403 w 29403"/>
                            <a:gd name="txB" fmla="*/ 21600 h 21600"/>
                          </a:gdLst>
                          <a:ahLst/>
                          <a:cxnLst>
                            <a:cxn ang="180">
                              <a:pos x="0" y="12812"/>
                            </a:cxn>
                            <a:cxn ang="0">
                              <a:pos x="29402" y="2285"/>
                            </a:cxn>
                            <a:cxn ang="90">
                              <a:pos x="19732" y="21600"/>
                            </a:cxn>
                          </a:cxnLst>
                          <a:rect l="txL" t="txT" r="txR" b="txB"/>
                          <a:pathLst>
                            <a:path w="29403" h="21600" fill="none">
                              <a:moveTo>
                                <a:pt x="0" y="12812"/>
                              </a:moveTo>
                              <a:arcTo wR="21600" hR="21600" stAng="-9359601" swAng="5555283"/>
                            </a:path>
                            <a:path w="29403" h="21600" stroke="0">
                              <a:moveTo>
                                <a:pt x="0" y="12812"/>
                              </a:moveTo>
                              <a:arcTo wR="21600" hR="21600" stAng="-9359601" swAng="5555283"/>
                              <a:lnTo>
                                <a:pt x="19732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10284" name="Freeform 10283"/>
                        <p:cNvSpPr>
                          <a:spLocks noChangeAspect="1"/>
                        </p:cNvSpPr>
                        <p:nvPr/>
                      </p:nvSpPr>
                      <p:spPr>
                        <a:xfrm rot="-317040">
                          <a:off x="2849" y="1378"/>
                          <a:ext cx="299" cy="287"/>
                        </a:xfrm>
                        <a:custGeom>
                          <a:avLst/>
                          <a:gdLst/>
                          <a:ahLst/>
                          <a:cxnLst/>
                          <a:pathLst>
                            <a:path w="360" h="346">
                              <a:moveTo>
                                <a:pt x="58" y="346"/>
                              </a:moveTo>
                              <a:cubicBezTo>
                                <a:pt x="32" y="295"/>
                                <a:pt x="0" y="32"/>
                                <a:pt x="180" y="16"/>
                              </a:cubicBezTo>
                              <a:cubicBezTo>
                                <a:pt x="360" y="0"/>
                                <a:pt x="359" y="265"/>
                                <a:pt x="339" y="320"/>
                              </a:cubicBezTo>
                              <a:cubicBezTo>
                                <a:pt x="208" y="310"/>
                                <a:pt x="204" y="306"/>
                                <a:pt x="58" y="346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bg1">
                            <a:alpha val="100000"/>
                          </a:schemeClr>
                        </a:solidFill>
                        <a:ln w="19050" cap="flat" cmpd="sng">
                          <a:solidFill>
                            <a:schemeClr val="tx1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10285" name="Oval 10284"/>
                        <p:cNvSpPr>
                          <a:spLocks noChangeAspect="1"/>
                        </p:cNvSpPr>
                        <p:nvPr/>
                      </p:nvSpPr>
                      <p:spPr>
                        <a:xfrm>
                          <a:off x="2939" y="1403"/>
                          <a:ext cx="178" cy="229"/>
                        </a:xfrm>
                        <a:prstGeom prst="ellipse">
                          <a:avLst/>
                        </a:prstGeom>
                        <a:gradFill rotWithShape="1">
                          <a:gsLst>
                            <a:gs pos="0">
                              <a:srgbClr val="2F2F76"/>
                            </a:gs>
                            <a:gs pos="50000">
                              <a:srgbClr val="33CCFF"/>
                            </a:gs>
                            <a:gs pos="100000">
                              <a:srgbClr val="2F2F76"/>
                            </a:gs>
                          </a:gsLst>
                          <a:lin ang="0" scaled="1"/>
                          <a:tileRect/>
                        </a:gradFill>
                        <a:ln w="19050" cap="flat" cmpd="sng">
                          <a:solidFill>
                            <a:schemeClr val="tx1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10286" name="Oval 10285"/>
                        <p:cNvSpPr>
                          <a:spLocks noChangeAspect="1"/>
                        </p:cNvSpPr>
                        <p:nvPr/>
                      </p:nvSpPr>
                      <p:spPr>
                        <a:xfrm>
                          <a:off x="2960" y="1412"/>
                          <a:ext cx="128" cy="128"/>
                        </a:xfrm>
                        <a:prstGeom prst="ellipse">
                          <a:avLst/>
                        </a:prstGeom>
                        <a:solidFill>
                          <a:schemeClr val="tx1"/>
                        </a:solidFill>
                        <a:ln w="19050" cap="flat" cmpd="sng">
                          <a:solidFill>
                            <a:schemeClr val="tx1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10287" name="Oval 10286"/>
                        <p:cNvSpPr>
                          <a:spLocks noChangeAspect="1"/>
                        </p:cNvSpPr>
                        <p:nvPr/>
                      </p:nvSpPr>
                      <p:spPr>
                        <a:xfrm>
                          <a:off x="3004" y="1417"/>
                          <a:ext cx="68" cy="68"/>
                        </a:xfrm>
                        <a:prstGeom prst="ellipse">
                          <a:avLst/>
                        </a:prstGeom>
                        <a:solidFill>
                          <a:schemeClr val="bg1"/>
                        </a:solidFill>
                        <a:ln w="19050" cap="flat" cmpd="sng">
                          <a:solidFill>
                            <a:schemeClr val="tx1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10288" name="Group 10287"/>
                    <p:cNvGrpSpPr>
                      <a:grpSpLocks noChangeAspect="1"/>
                    </p:cNvGrpSpPr>
                    <p:nvPr/>
                  </p:nvGrpSpPr>
                  <p:grpSpPr>
                    <a:xfrm>
                      <a:off x="3987" y="2146"/>
                      <a:ext cx="347" cy="597"/>
                      <a:chOff x="2849" y="1191"/>
                      <a:chExt cx="347" cy="597"/>
                    </a:xfrm>
                  </p:grpSpPr>
                  <p:sp>
                    <p:nvSpPr>
                      <p:cNvPr id="10289" name="Freeform 10288"/>
                      <p:cNvSpPr>
                        <a:spLocks noChangeAspect="1"/>
                      </p:cNvSpPr>
                      <p:nvPr/>
                    </p:nvSpPr>
                    <p:spPr>
                      <a:xfrm rot="27698474">
                        <a:off x="2860" y="1259"/>
                        <a:ext cx="201" cy="65"/>
                      </a:xfrm>
                      <a:custGeom>
                        <a:avLst/>
                        <a:gdLst>
                          <a:gd name="txL" fmla="*/ 0 w 21277"/>
                          <a:gd name="txT" fmla="*/ 0 h 21600"/>
                          <a:gd name="txR" fmla="*/ 21277 w 21277"/>
                          <a:gd name="txB" fmla="*/ 21600 h 21600"/>
                        </a:gdLst>
                        <a:ahLst/>
                        <a:cxnLst>
                          <a:cxn ang="180">
                            <a:pos x="0" y="16203"/>
                          </a:cxn>
                          <a:cxn ang="270">
                            <a:pos x="21276" y="3"/>
                          </a:cxn>
                          <a:cxn ang="90">
                            <a:pos x="20915" y="21600"/>
                          </a:cxn>
                        </a:cxnLst>
                        <a:rect l="txL" t="txT" r="txR" b="txB"/>
                        <a:pathLst>
                          <a:path w="21277" h="21600" fill="none">
                            <a:moveTo>
                              <a:pt x="0" y="16203"/>
                            </a:moveTo>
                            <a:arcTo wR="21600" hR="21600" stAng="-9931847" swAng="4589305"/>
                          </a:path>
                          <a:path w="21277" h="21600" stroke="0">
                            <a:moveTo>
                              <a:pt x="0" y="16203"/>
                            </a:moveTo>
                            <a:arcTo wR="21600" hR="21600" stAng="-9931847" swAng="4589305"/>
                            <a:lnTo>
                              <a:pt x="20915" y="21600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10290" name="Freeform 10289"/>
                      <p:cNvSpPr>
                        <a:spLocks noChangeAspect="1"/>
                      </p:cNvSpPr>
                      <p:nvPr/>
                    </p:nvSpPr>
                    <p:spPr>
                      <a:xfrm rot="6915250">
                        <a:off x="2907" y="1227"/>
                        <a:ext cx="162" cy="120"/>
                      </a:xfrm>
                      <a:custGeom>
                        <a:avLst/>
                        <a:gdLst>
                          <a:gd name="txL" fmla="*/ 0 w 21134"/>
                          <a:gd name="txT" fmla="*/ 0 h 21600"/>
                          <a:gd name="txR" fmla="*/ 21134 w 21134"/>
                          <a:gd name="txB" fmla="*/ 21600 h 21600"/>
                        </a:gdLst>
                        <a:ahLst/>
                        <a:cxnLst>
                          <a:cxn ang="180">
                            <a:pos x="0" y="15677"/>
                          </a:cxn>
                          <a:cxn ang="270">
                            <a:pos x="21133" y="3"/>
                          </a:cxn>
                          <a:cxn ang="90">
                            <a:pos x="20772" y="21600"/>
                          </a:cxn>
                        </a:cxnLst>
                        <a:rect l="txL" t="txT" r="txR" b="txB"/>
                        <a:pathLst>
                          <a:path w="21134" h="21600" fill="none">
                            <a:moveTo>
                              <a:pt x="0" y="15677"/>
                            </a:moveTo>
                            <a:arcTo wR="21600" hR="21600" stAng="-9845091" swAng="4502548"/>
                          </a:path>
                          <a:path w="21134" h="21600" stroke="0">
                            <a:moveTo>
                              <a:pt x="0" y="15677"/>
                            </a:moveTo>
                            <a:arcTo wR="21600" hR="21600" stAng="-9845091" swAng="4502548"/>
                            <a:lnTo>
                              <a:pt x="20772" y="21600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10291" name="Freeform 10290"/>
                      <p:cNvSpPr>
                        <a:spLocks noChangeAspect="1"/>
                      </p:cNvSpPr>
                      <p:nvPr/>
                    </p:nvSpPr>
                    <p:spPr>
                      <a:xfrm rot="7043491">
                        <a:off x="2975" y="1300"/>
                        <a:ext cx="124" cy="59"/>
                      </a:xfrm>
                      <a:custGeom>
                        <a:avLst/>
                        <a:gdLst>
                          <a:gd name="txL" fmla="*/ 0 w 19334"/>
                          <a:gd name="txT" fmla="*/ 0 h 21600"/>
                          <a:gd name="txR" fmla="*/ 19334 w 19334"/>
                          <a:gd name="txB" fmla="*/ 21600 h 21600"/>
                        </a:gdLst>
                        <a:ahLst/>
                        <a:cxnLst>
                          <a:cxn ang="180">
                            <a:pos x="0" y="11274"/>
                          </a:cxn>
                          <a:cxn ang="270">
                            <a:pos x="19333" y="3"/>
                          </a:cxn>
                          <a:cxn ang="90">
                            <a:pos x="18972" y="21600"/>
                          </a:cxn>
                        </a:cxnLst>
                        <a:rect l="txL" t="txT" r="txR" b="txB"/>
                        <a:pathLst>
                          <a:path w="19334" h="21600" fill="none">
                            <a:moveTo>
                              <a:pt x="0" y="11274"/>
                            </a:moveTo>
                            <a:arcTo wR="21600" hR="21600" stAng="-9086497" swAng="3743955"/>
                          </a:path>
                          <a:path w="19334" h="21600" stroke="0">
                            <a:moveTo>
                              <a:pt x="0" y="11274"/>
                            </a:moveTo>
                            <a:arcTo wR="21600" hR="21600" stAng="-9086497" swAng="3743955"/>
                            <a:lnTo>
                              <a:pt x="18972" y="21600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10292" name="Freeform 10291"/>
                      <p:cNvSpPr>
                        <a:spLocks noChangeAspect="1"/>
                      </p:cNvSpPr>
                      <p:nvPr/>
                    </p:nvSpPr>
                    <p:spPr>
                      <a:xfrm rot="8283734">
                        <a:off x="3024" y="1334"/>
                        <a:ext cx="96" cy="58"/>
                      </a:xfrm>
                      <a:custGeom>
                        <a:avLst/>
                        <a:gdLst>
                          <a:gd name="txL" fmla="*/ 0 w 21665"/>
                          <a:gd name="txT" fmla="*/ 0 h 21600"/>
                          <a:gd name="txR" fmla="*/ 21665 w 21665"/>
                          <a:gd name="txB" fmla="*/ 21600 h 21600"/>
                        </a:gdLst>
                        <a:ahLst/>
                        <a:cxnLst>
                          <a:cxn ang="180">
                            <a:pos x="0" y="18030"/>
                          </a:cxn>
                          <a:cxn ang="0">
                            <a:pos x="21664" y="3"/>
                          </a:cxn>
                          <a:cxn ang="90">
                            <a:pos x="21303" y="21600"/>
                          </a:cxn>
                        </a:cxnLst>
                        <a:rect l="txL" t="txT" r="txR" b="txB"/>
                        <a:pathLst>
                          <a:path w="21665" h="21600" fill="none">
                            <a:moveTo>
                              <a:pt x="0" y="18030"/>
                            </a:moveTo>
                            <a:arcTo wR="21600" hR="21600" stAng="-10229199" swAng="4886657"/>
                          </a:path>
                          <a:path w="21665" h="21600" stroke="0">
                            <a:moveTo>
                              <a:pt x="0" y="18030"/>
                            </a:moveTo>
                            <a:arcTo wR="21600" hR="21600" stAng="-10229199" swAng="4886657"/>
                            <a:lnTo>
                              <a:pt x="21303" y="21600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grpSp>
                    <p:nvGrpSpPr>
                      <p:cNvPr id="10293" name="Group 10292"/>
                      <p:cNvGrpSpPr>
                        <a:grpSpLocks noChangeAspect="1"/>
                      </p:cNvGrpSpPr>
                      <p:nvPr/>
                    </p:nvGrpSpPr>
                    <p:grpSpPr>
                      <a:xfrm>
                        <a:off x="2849" y="1378"/>
                        <a:ext cx="347" cy="410"/>
                        <a:chOff x="2849" y="1378"/>
                        <a:chExt cx="347" cy="410"/>
                      </a:xfrm>
                    </p:grpSpPr>
                    <p:sp>
                      <p:nvSpPr>
                        <p:cNvPr id="10294" name="Freeform 10293"/>
                        <p:cNvSpPr>
                          <a:spLocks noChangeAspect="1"/>
                        </p:cNvSpPr>
                        <p:nvPr/>
                      </p:nvSpPr>
                      <p:spPr>
                        <a:xfrm rot="-23015995" flipH="1">
                          <a:off x="2891" y="1639"/>
                          <a:ext cx="305" cy="149"/>
                        </a:xfrm>
                        <a:custGeom>
                          <a:avLst/>
                          <a:gdLst>
                            <a:gd name="txL" fmla="*/ 0 w 29403"/>
                            <a:gd name="txT" fmla="*/ 0 h 21600"/>
                            <a:gd name="txR" fmla="*/ 29403 w 29403"/>
                            <a:gd name="txB" fmla="*/ 21600 h 21600"/>
                          </a:gdLst>
                          <a:ahLst/>
                          <a:cxnLst>
                            <a:cxn ang="180">
                              <a:pos x="0" y="12812"/>
                            </a:cxn>
                            <a:cxn ang="0">
                              <a:pos x="29402" y="2285"/>
                            </a:cxn>
                            <a:cxn ang="90">
                              <a:pos x="19732" y="21600"/>
                            </a:cxn>
                          </a:cxnLst>
                          <a:rect l="txL" t="txT" r="txR" b="txB"/>
                          <a:pathLst>
                            <a:path w="29403" h="21600" fill="none">
                              <a:moveTo>
                                <a:pt x="0" y="12812"/>
                              </a:moveTo>
                              <a:arcTo wR="21600" hR="21600" stAng="-9359601" swAng="5555283"/>
                            </a:path>
                            <a:path w="29403" h="21600" stroke="0">
                              <a:moveTo>
                                <a:pt x="0" y="12812"/>
                              </a:moveTo>
                              <a:arcTo wR="21600" hR="21600" stAng="-9359601" swAng="5555283"/>
                              <a:lnTo>
                                <a:pt x="19732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10295" name="Freeform 10294"/>
                        <p:cNvSpPr>
                          <a:spLocks noChangeAspect="1"/>
                        </p:cNvSpPr>
                        <p:nvPr/>
                      </p:nvSpPr>
                      <p:spPr>
                        <a:xfrm rot="-317040">
                          <a:off x="2849" y="1378"/>
                          <a:ext cx="299" cy="287"/>
                        </a:xfrm>
                        <a:custGeom>
                          <a:avLst/>
                          <a:gdLst/>
                          <a:ahLst/>
                          <a:cxnLst/>
                          <a:pathLst>
                            <a:path w="360" h="346">
                              <a:moveTo>
                                <a:pt x="58" y="346"/>
                              </a:moveTo>
                              <a:cubicBezTo>
                                <a:pt x="32" y="295"/>
                                <a:pt x="0" y="32"/>
                                <a:pt x="180" y="16"/>
                              </a:cubicBezTo>
                              <a:cubicBezTo>
                                <a:pt x="360" y="0"/>
                                <a:pt x="359" y="265"/>
                                <a:pt x="339" y="320"/>
                              </a:cubicBezTo>
                              <a:cubicBezTo>
                                <a:pt x="208" y="310"/>
                                <a:pt x="204" y="306"/>
                                <a:pt x="58" y="346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bg1">
                            <a:alpha val="100000"/>
                          </a:schemeClr>
                        </a:solidFill>
                        <a:ln w="19050" cap="flat" cmpd="sng">
                          <a:solidFill>
                            <a:schemeClr val="tx1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10296" name="Oval 10295"/>
                        <p:cNvSpPr>
                          <a:spLocks noChangeAspect="1"/>
                        </p:cNvSpPr>
                        <p:nvPr/>
                      </p:nvSpPr>
                      <p:spPr>
                        <a:xfrm>
                          <a:off x="2939" y="1403"/>
                          <a:ext cx="178" cy="229"/>
                        </a:xfrm>
                        <a:prstGeom prst="ellipse">
                          <a:avLst/>
                        </a:prstGeom>
                        <a:gradFill rotWithShape="1">
                          <a:gsLst>
                            <a:gs pos="0">
                              <a:srgbClr val="2F2F76"/>
                            </a:gs>
                            <a:gs pos="50000">
                              <a:srgbClr val="33CCFF"/>
                            </a:gs>
                            <a:gs pos="100000">
                              <a:srgbClr val="2F2F76"/>
                            </a:gs>
                          </a:gsLst>
                          <a:lin ang="0" scaled="1"/>
                          <a:tileRect/>
                        </a:gradFill>
                        <a:ln w="19050" cap="flat" cmpd="sng">
                          <a:solidFill>
                            <a:schemeClr val="tx1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10297" name="Oval 10296"/>
                        <p:cNvSpPr>
                          <a:spLocks noChangeAspect="1"/>
                        </p:cNvSpPr>
                        <p:nvPr/>
                      </p:nvSpPr>
                      <p:spPr>
                        <a:xfrm>
                          <a:off x="2960" y="1412"/>
                          <a:ext cx="128" cy="128"/>
                        </a:xfrm>
                        <a:prstGeom prst="ellipse">
                          <a:avLst/>
                        </a:prstGeom>
                        <a:solidFill>
                          <a:schemeClr val="tx1"/>
                        </a:solidFill>
                        <a:ln w="19050" cap="flat" cmpd="sng">
                          <a:solidFill>
                            <a:schemeClr val="tx1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10298" name="Oval 10297"/>
                        <p:cNvSpPr>
                          <a:spLocks noChangeAspect="1"/>
                        </p:cNvSpPr>
                        <p:nvPr/>
                      </p:nvSpPr>
                      <p:spPr>
                        <a:xfrm>
                          <a:off x="3004" y="1417"/>
                          <a:ext cx="68" cy="68"/>
                        </a:xfrm>
                        <a:prstGeom prst="ellipse">
                          <a:avLst/>
                        </a:prstGeom>
                        <a:solidFill>
                          <a:schemeClr val="bg1"/>
                        </a:solidFill>
                        <a:ln w="19050" cap="flat" cmpd="sng">
                          <a:solidFill>
                            <a:schemeClr val="tx1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10299" name="Group 10298"/>
                    <p:cNvGrpSpPr>
                      <a:grpSpLocks noChangeAspect="1"/>
                    </p:cNvGrpSpPr>
                    <p:nvPr/>
                  </p:nvGrpSpPr>
                  <p:grpSpPr>
                    <a:xfrm>
                      <a:off x="3248" y="2736"/>
                      <a:ext cx="160" cy="161"/>
                      <a:chOff x="1968" y="1279"/>
                      <a:chExt cx="160" cy="161"/>
                    </a:xfrm>
                  </p:grpSpPr>
                  <p:sp>
                    <p:nvSpPr>
                      <p:cNvPr id="10300" name="Freeform 10299"/>
                      <p:cNvSpPr>
                        <a:spLocks noChangeAspect="1"/>
                      </p:cNvSpPr>
                      <p:nvPr/>
                    </p:nvSpPr>
                    <p:spPr>
                      <a:xfrm rot="-3769143" flipH="1">
                        <a:off x="1971" y="1311"/>
                        <a:ext cx="160" cy="97"/>
                      </a:xfrm>
                      <a:custGeom>
                        <a:avLst/>
                        <a:gdLst>
                          <a:gd name="txL" fmla="*/ 0 w 21298"/>
                          <a:gd name="txT" fmla="*/ 0 h 19322"/>
                          <a:gd name="txR" fmla="*/ 21298 w 21298"/>
                          <a:gd name="txB" fmla="*/ 19322 h 19322"/>
                        </a:gdLst>
                        <a:ahLst/>
                        <a:cxnLst>
                          <a:cxn ang="180">
                            <a:pos x="0" y="15720"/>
                          </a:cxn>
                          <a:cxn ang="270">
                            <a:pos x="11643" y="0"/>
                          </a:cxn>
                          <a:cxn ang="0">
                            <a:pos x="21298" y="19322"/>
                          </a:cxn>
                        </a:cxnLst>
                        <a:rect l="txL" t="txT" r="txR" b="txB"/>
                        <a:pathLst>
                          <a:path w="21298" h="19322" fill="none">
                            <a:moveTo>
                              <a:pt x="0" y="15720"/>
                            </a:moveTo>
                            <a:arcTo wR="21600" hR="21600" stAng="-10224045" swAng="3230996"/>
                          </a:path>
                          <a:path w="21298" h="19322" stroke="0">
                            <a:moveTo>
                              <a:pt x="0" y="15720"/>
                            </a:moveTo>
                            <a:arcTo wR="21600" hR="21600" stAng="-10224045" swAng="3230996"/>
                            <a:lnTo>
                              <a:pt x="21298" y="19322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10301" name="Freeform 10300"/>
                      <p:cNvSpPr>
                        <a:spLocks noChangeAspect="1"/>
                      </p:cNvSpPr>
                      <p:nvPr/>
                    </p:nvSpPr>
                    <p:spPr>
                      <a:xfrm rot="-45352522" flipH="1">
                        <a:off x="1968" y="1279"/>
                        <a:ext cx="160" cy="97"/>
                      </a:xfrm>
                      <a:custGeom>
                        <a:avLst/>
                        <a:gdLst>
                          <a:gd name="txL" fmla="*/ 0 w 21298"/>
                          <a:gd name="txT" fmla="*/ 0 h 19322"/>
                          <a:gd name="txR" fmla="*/ 21298 w 21298"/>
                          <a:gd name="txB" fmla="*/ 19322 h 19322"/>
                        </a:gdLst>
                        <a:ahLst/>
                        <a:cxnLst>
                          <a:cxn ang="180">
                            <a:pos x="0" y="15720"/>
                          </a:cxn>
                          <a:cxn ang="270">
                            <a:pos x="11643" y="0"/>
                          </a:cxn>
                          <a:cxn ang="0">
                            <a:pos x="21298" y="19322"/>
                          </a:cxn>
                        </a:cxnLst>
                        <a:rect l="txL" t="txT" r="txR" b="txB"/>
                        <a:pathLst>
                          <a:path w="21298" h="19322" fill="none">
                            <a:moveTo>
                              <a:pt x="0" y="15720"/>
                            </a:moveTo>
                            <a:arcTo wR="21600" hR="21600" stAng="-10224045" swAng="3230996"/>
                          </a:path>
                          <a:path w="21298" h="19322" stroke="0">
                            <a:moveTo>
                              <a:pt x="0" y="15720"/>
                            </a:moveTo>
                            <a:arcTo wR="21600" hR="21600" stAng="-10224045" swAng="3230996"/>
                            <a:lnTo>
                              <a:pt x="21298" y="19322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0302" name="Group 10301"/>
                    <p:cNvGrpSpPr>
                      <a:grpSpLocks noChangeAspect="1"/>
                    </p:cNvGrpSpPr>
                    <p:nvPr/>
                  </p:nvGrpSpPr>
                  <p:grpSpPr>
                    <a:xfrm flipH="1">
                      <a:off x="4276" y="2572"/>
                      <a:ext cx="144" cy="161"/>
                      <a:chOff x="1968" y="1279"/>
                      <a:chExt cx="160" cy="161"/>
                    </a:xfrm>
                  </p:grpSpPr>
                  <p:sp>
                    <p:nvSpPr>
                      <p:cNvPr id="10303" name="Freeform 10302"/>
                      <p:cNvSpPr>
                        <a:spLocks noChangeAspect="1"/>
                      </p:cNvSpPr>
                      <p:nvPr/>
                    </p:nvSpPr>
                    <p:spPr>
                      <a:xfrm rot="-3769143" flipH="1">
                        <a:off x="1971" y="1311"/>
                        <a:ext cx="160" cy="97"/>
                      </a:xfrm>
                      <a:custGeom>
                        <a:avLst/>
                        <a:gdLst>
                          <a:gd name="txL" fmla="*/ 0 w 21298"/>
                          <a:gd name="txT" fmla="*/ 0 h 19322"/>
                          <a:gd name="txR" fmla="*/ 21298 w 21298"/>
                          <a:gd name="txB" fmla="*/ 19322 h 19322"/>
                        </a:gdLst>
                        <a:ahLst/>
                        <a:cxnLst>
                          <a:cxn ang="180">
                            <a:pos x="0" y="15720"/>
                          </a:cxn>
                          <a:cxn ang="270">
                            <a:pos x="11643" y="0"/>
                          </a:cxn>
                          <a:cxn ang="0">
                            <a:pos x="21298" y="19322"/>
                          </a:cxn>
                        </a:cxnLst>
                        <a:rect l="txL" t="txT" r="txR" b="txB"/>
                        <a:pathLst>
                          <a:path w="21298" h="19322" fill="none">
                            <a:moveTo>
                              <a:pt x="0" y="15720"/>
                            </a:moveTo>
                            <a:arcTo wR="21600" hR="21600" stAng="-10224045" swAng="3230996"/>
                          </a:path>
                          <a:path w="21298" h="19322" stroke="0">
                            <a:moveTo>
                              <a:pt x="0" y="15720"/>
                            </a:moveTo>
                            <a:arcTo wR="21600" hR="21600" stAng="-10224045" swAng="3230996"/>
                            <a:lnTo>
                              <a:pt x="21298" y="19322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10304" name="Freeform 10303"/>
                      <p:cNvSpPr>
                        <a:spLocks noChangeAspect="1"/>
                      </p:cNvSpPr>
                      <p:nvPr/>
                    </p:nvSpPr>
                    <p:spPr>
                      <a:xfrm rot="-45352522" flipH="1">
                        <a:off x="1968" y="1279"/>
                        <a:ext cx="160" cy="97"/>
                      </a:xfrm>
                      <a:custGeom>
                        <a:avLst/>
                        <a:gdLst>
                          <a:gd name="txL" fmla="*/ 0 w 21298"/>
                          <a:gd name="txT" fmla="*/ 0 h 19322"/>
                          <a:gd name="txR" fmla="*/ 21298 w 21298"/>
                          <a:gd name="txB" fmla="*/ 19322 h 19322"/>
                        </a:gdLst>
                        <a:ahLst/>
                        <a:cxnLst>
                          <a:cxn ang="180">
                            <a:pos x="0" y="15720"/>
                          </a:cxn>
                          <a:cxn ang="270">
                            <a:pos x="11643" y="0"/>
                          </a:cxn>
                          <a:cxn ang="0">
                            <a:pos x="21298" y="19322"/>
                          </a:cxn>
                        </a:cxnLst>
                        <a:rect l="txL" t="txT" r="txR" b="txB"/>
                        <a:pathLst>
                          <a:path w="21298" h="19322" fill="none">
                            <a:moveTo>
                              <a:pt x="0" y="15720"/>
                            </a:moveTo>
                            <a:arcTo wR="21600" hR="21600" stAng="-10224045" swAng="3230996"/>
                          </a:path>
                          <a:path w="21298" h="19322" stroke="0">
                            <a:moveTo>
                              <a:pt x="0" y="15720"/>
                            </a:moveTo>
                            <a:arcTo wR="21600" hR="21600" stAng="-10224045" swAng="3230996"/>
                            <a:lnTo>
                              <a:pt x="21298" y="19322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</p:grpSp>
              </p:grpSp>
            </p:grpSp>
            <p:grpSp>
              <p:nvGrpSpPr>
                <p:cNvPr id="10305" name="Group 10304"/>
                <p:cNvGrpSpPr>
                  <a:grpSpLocks noChangeAspect="1"/>
                </p:cNvGrpSpPr>
                <p:nvPr/>
              </p:nvGrpSpPr>
              <p:grpSpPr>
                <a:xfrm>
                  <a:off x="2304" y="405"/>
                  <a:ext cx="2972" cy="1995"/>
                  <a:chOff x="2304" y="405"/>
                  <a:chExt cx="2972" cy="1995"/>
                </a:xfrm>
              </p:grpSpPr>
              <p:grpSp>
                <p:nvGrpSpPr>
                  <p:cNvPr id="10306" name="Group 10305"/>
                  <p:cNvGrpSpPr>
                    <a:grpSpLocks noChangeAspect="1"/>
                  </p:cNvGrpSpPr>
                  <p:nvPr/>
                </p:nvGrpSpPr>
                <p:grpSpPr>
                  <a:xfrm>
                    <a:off x="2304" y="405"/>
                    <a:ext cx="2972" cy="1995"/>
                    <a:chOff x="2622" y="261"/>
                    <a:chExt cx="2972" cy="1995"/>
                  </a:xfrm>
                </p:grpSpPr>
                <p:sp>
                  <p:nvSpPr>
                    <p:cNvPr id="10307" name="Freeform 10306"/>
                    <p:cNvSpPr>
                      <a:spLocks noChangeAspect="1"/>
                    </p:cNvSpPr>
                    <p:nvPr/>
                  </p:nvSpPr>
                  <p:spPr>
                    <a:xfrm>
                      <a:off x="2622" y="261"/>
                      <a:ext cx="2972" cy="1670"/>
                    </a:xfrm>
                    <a:custGeom>
                      <a:avLst/>
                      <a:gdLst/>
                      <a:ahLst/>
                      <a:cxnLst/>
                      <a:pathLst>
                        <a:path w="2972" h="1670">
                          <a:moveTo>
                            <a:pt x="834" y="1670"/>
                          </a:moveTo>
                          <a:cubicBezTo>
                            <a:pt x="484" y="1615"/>
                            <a:pt x="228" y="1403"/>
                            <a:pt x="114" y="1222"/>
                          </a:cubicBezTo>
                          <a:cubicBezTo>
                            <a:pt x="0" y="1041"/>
                            <a:pt x="30" y="696"/>
                            <a:pt x="148" y="586"/>
                          </a:cubicBezTo>
                          <a:cubicBezTo>
                            <a:pt x="266" y="476"/>
                            <a:pt x="538" y="374"/>
                            <a:pt x="748" y="592"/>
                          </a:cubicBezTo>
                          <a:cubicBezTo>
                            <a:pt x="554" y="315"/>
                            <a:pt x="774" y="168"/>
                            <a:pt x="876" y="86"/>
                          </a:cubicBezTo>
                          <a:cubicBezTo>
                            <a:pt x="978" y="0"/>
                            <a:pt x="1242" y="15"/>
                            <a:pt x="1359" y="78"/>
                          </a:cubicBezTo>
                          <a:cubicBezTo>
                            <a:pt x="1476" y="141"/>
                            <a:pt x="1571" y="247"/>
                            <a:pt x="1578" y="465"/>
                          </a:cubicBezTo>
                          <a:cubicBezTo>
                            <a:pt x="1639" y="196"/>
                            <a:pt x="1743" y="195"/>
                            <a:pt x="1857" y="160"/>
                          </a:cubicBezTo>
                          <a:cubicBezTo>
                            <a:pt x="1967" y="126"/>
                            <a:pt x="2163" y="174"/>
                            <a:pt x="2238" y="262"/>
                          </a:cubicBezTo>
                          <a:cubicBezTo>
                            <a:pt x="2313" y="350"/>
                            <a:pt x="2350" y="502"/>
                            <a:pt x="2309" y="688"/>
                          </a:cubicBezTo>
                          <a:cubicBezTo>
                            <a:pt x="2418" y="502"/>
                            <a:pt x="2705" y="583"/>
                            <a:pt x="2799" y="663"/>
                          </a:cubicBezTo>
                          <a:cubicBezTo>
                            <a:pt x="2893" y="743"/>
                            <a:pt x="2972" y="1020"/>
                            <a:pt x="2874" y="1168"/>
                          </a:cubicBezTo>
                          <a:cubicBezTo>
                            <a:pt x="2776" y="1316"/>
                            <a:pt x="2553" y="1468"/>
                            <a:pt x="2213" y="1552"/>
                          </a:cubicBezTo>
                          <a:lnTo>
                            <a:pt x="834" y="1670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760000">
                            <a:alpha val="100000"/>
                          </a:srgbClr>
                        </a:gs>
                        <a:gs pos="50000">
                          <a:srgbClr val="FF0000">
                            <a:alpha val="100000"/>
                          </a:srgbClr>
                        </a:gs>
                        <a:gs pos="100000">
                          <a:srgbClr val="760000">
                            <a:alpha val="100000"/>
                          </a:srgbClr>
                        </a:gs>
                      </a:gsLst>
                      <a:lin ang="2700000" scaled="1"/>
                      <a:tileRect/>
                    </a:gradFill>
                    <a:ln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0308" name="Freeform 10307"/>
                    <p:cNvSpPr>
                      <a:spLocks noChangeAspect="1"/>
                    </p:cNvSpPr>
                    <p:nvPr/>
                  </p:nvSpPr>
                  <p:spPr>
                    <a:xfrm>
                      <a:off x="2928" y="1588"/>
                      <a:ext cx="2338" cy="668"/>
                    </a:xfrm>
                    <a:custGeom>
                      <a:avLst/>
                      <a:gdLst/>
                      <a:ahLst/>
                      <a:cxnLst/>
                      <a:pathLst>
                        <a:path w="1468" h="347">
                          <a:moveTo>
                            <a:pt x="140" y="331"/>
                          </a:moveTo>
                          <a:cubicBezTo>
                            <a:pt x="254" y="315"/>
                            <a:pt x="539" y="168"/>
                            <a:pt x="743" y="167"/>
                          </a:cubicBezTo>
                          <a:cubicBezTo>
                            <a:pt x="947" y="166"/>
                            <a:pt x="1258" y="319"/>
                            <a:pt x="1363" y="327"/>
                          </a:cubicBezTo>
                          <a:cubicBezTo>
                            <a:pt x="1468" y="335"/>
                            <a:pt x="1444" y="264"/>
                            <a:pt x="1375" y="215"/>
                          </a:cubicBezTo>
                          <a:cubicBezTo>
                            <a:pt x="1306" y="166"/>
                            <a:pt x="1094" y="60"/>
                            <a:pt x="948" y="31"/>
                          </a:cubicBezTo>
                          <a:cubicBezTo>
                            <a:pt x="802" y="2"/>
                            <a:pt x="647" y="0"/>
                            <a:pt x="499" y="39"/>
                          </a:cubicBezTo>
                          <a:cubicBezTo>
                            <a:pt x="351" y="78"/>
                            <a:pt x="120" y="214"/>
                            <a:pt x="60" y="263"/>
                          </a:cubicBezTo>
                          <a:cubicBezTo>
                            <a:pt x="0" y="312"/>
                            <a:pt x="26" y="347"/>
                            <a:pt x="140" y="331"/>
                          </a:cubicBezTo>
                          <a:close/>
                        </a:path>
                      </a:pathLst>
                    </a:custGeom>
                    <a:solidFill>
                      <a:srgbClr val="FF0000">
                        <a:alpha val="100000"/>
                      </a:srgbClr>
                    </a:solidFill>
                    <a:ln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10309" name="Group 10308"/>
                  <p:cNvGrpSpPr>
                    <a:grpSpLocks noChangeAspect="1"/>
                  </p:cNvGrpSpPr>
                  <p:nvPr/>
                </p:nvGrpSpPr>
                <p:grpSpPr>
                  <a:xfrm>
                    <a:off x="2948" y="1440"/>
                    <a:ext cx="1852" cy="276"/>
                    <a:chOff x="2948" y="1440"/>
                    <a:chExt cx="1852" cy="276"/>
                  </a:xfrm>
                </p:grpSpPr>
                <p:sp>
                  <p:nvSpPr>
                    <p:cNvPr id="10310" name="Freeform 10309"/>
                    <p:cNvSpPr>
                      <a:spLocks noChangeAspect="1"/>
                    </p:cNvSpPr>
                    <p:nvPr/>
                  </p:nvSpPr>
                  <p:spPr>
                    <a:xfrm rot="-741749">
                      <a:off x="2948" y="1568"/>
                      <a:ext cx="642" cy="148"/>
                    </a:xfrm>
                    <a:custGeom>
                      <a:avLst/>
                      <a:gdLst/>
                      <a:ahLst/>
                      <a:cxnLst/>
                      <a:pathLst>
                        <a:path w="864" h="252">
                          <a:moveTo>
                            <a:pt x="0" y="96"/>
                          </a:moveTo>
                          <a:cubicBezTo>
                            <a:pt x="73" y="118"/>
                            <a:pt x="240" y="252"/>
                            <a:pt x="440" y="228"/>
                          </a:cubicBezTo>
                          <a:cubicBezTo>
                            <a:pt x="640" y="204"/>
                            <a:pt x="776" y="48"/>
                            <a:pt x="864" y="0"/>
                          </a:cubicBezTo>
                        </a:path>
                      </a:pathLst>
                    </a:custGeom>
                    <a:noFill/>
                    <a:ln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0311" name="Freeform 10310"/>
                    <p:cNvSpPr>
                      <a:spLocks noChangeAspect="1"/>
                    </p:cNvSpPr>
                    <p:nvPr/>
                  </p:nvSpPr>
                  <p:spPr>
                    <a:xfrm>
                      <a:off x="3566" y="1440"/>
                      <a:ext cx="642" cy="148"/>
                    </a:xfrm>
                    <a:custGeom>
                      <a:avLst/>
                      <a:gdLst/>
                      <a:ahLst/>
                      <a:cxnLst/>
                      <a:pathLst>
                        <a:path w="864" h="252">
                          <a:moveTo>
                            <a:pt x="0" y="96"/>
                          </a:moveTo>
                          <a:cubicBezTo>
                            <a:pt x="73" y="118"/>
                            <a:pt x="240" y="252"/>
                            <a:pt x="440" y="228"/>
                          </a:cubicBezTo>
                          <a:cubicBezTo>
                            <a:pt x="640" y="204"/>
                            <a:pt x="776" y="48"/>
                            <a:pt x="864" y="0"/>
                          </a:cubicBezTo>
                        </a:path>
                      </a:pathLst>
                    </a:custGeom>
                    <a:noFill/>
                    <a:ln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0312" name="Freeform 10311"/>
                    <p:cNvSpPr>
                      <a:spLocks noChangeAspect="1"/>
                    </p:cNvSpPr>
                    <p:nvPr/>
                  </p:nvSpPr>
                  <p:spPr>
                    <a:xfrm rot="1623011">
                      <a:off x="4158" y="1536"/>
                      <a:ext cx="642" cy="144"/>
                    </a:xfrm>
                    <a:custGeom>
                      <a:avLst/>
                      <a:gdLst/>
                      <a:ahLst/>
                      <a:cxnLst/>
                      <a:pathLst>
                        <a:path w="864" h="252">
                          <a:moveTo>
                            <a:pt x="0" y="96"/>
                          </a:moveTo>
                          <a:cubicBezTo>
                            <a:pt x="73" y="118"/>
                            <a:pt x="240" y="252"/>
                            <a:pt x="440" y="228"/>
                          </a:cubicBezTo>
                          <a:cubicBezTo>
                            <a:pt x="640" y="204"/>
                            <a:pt x="776" y="48"/>
                            <a:pt x="864" y="0"/>
                          </a:cubicBezTo>
                        </a:path>
                      </a:pathLst>
                    </a:custGeom>
                    <a:noFill/>
                    <a:ln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10313" name="Freeform 10312"/>
                <p:cNvSpPr>
                  <a:spLocks noChangeAspect="1"/>
                </p:cNvSpPr>
                <p:nvPr/>
              </p:nvSpPr>
              <p:spPr>
                <a:xfrm>
                  <a:off x="4328" y="2128"/>
                  <a:ext cx="436" cy="377"/>
                </a:xfrm>
                <a:custGeom>
                  <a:avLst/>
                  <a:gdLst/>
                  <a:ahLst/>
                  <a:cxnLst/>
                  <a:pathLst>
                    <a:path w="436" h="377">
                      <a:moveTo>
                        <a:pt x="0" y="0"/>
                      </a:moveTo>
                      <a:lnTo>
                        <a:pt x="380" y="377"/>
                      </a:lnTo>
                      <a:lnTo>
                        <a:pt x="436" y="21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0314" name="Freeform 10313"/>
                <p:cNvSpPr>
                  <a:spLocks noChangeAspect="1"/>
                </p:cNvSpPr>
                <p:nvPr/>
              </p:nvSpPr>
              <p:spPr>
                <a:xfrm>
                  <a:off x="4524" y="2356"/>
                  <a:ext cx="240" cy="437"/>
                </a:xfrm>
                <a:custGeom>
                  <a:avLst/>
                  <a:gdLst/>
                  <a:ahLst/>
                  <a:cxnLst/>
                  <a:pathLst>
                    <a:path w="240" h="437">
                      <a:moveTo>
                        <a:pt x="0" y="0"/>
                      </a:moveTo>
                      <a:lnTo>
                        <a:pt x="184" y="437"/>
                      </a:lnTo>
                      <a:lnTo>
                        <a:pt x="240" y="27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0315" name="Freeform 10314"/>
                <p:cNvSpPr>
                  <a:spLocks noChangeAspect="1"/>
                </p:cNvSpPr>
                <p:nvPr/>
              </p:nvSpPr>
              <p:spPr>
                <a:xfrm>
                  <a:off x="4380" y="2428"/>
                  <a:ext cx="360" cy="412"/>
                </a:xfrm>
                <a:custGeom>
                  <a:avLst/>
                  <a:gdLst/>
                  <a:ahLst/>
                  <a:cxnLst/>
                  <a:pathLst>
                    <a:path w="360" h="412">
                      <a:moveTo>
                        <a:pt x="0" y="0"/>
                      </a:moveTo>
                      <a:lnTo>
                        <a:pt x="212" y="412"/>
                      </a:lnTo>
                      <a:lnTo>
                        <a:pt x="360" y="24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0316" name="Freeform 10315"/>
                <p:cNvSpPr>
                  <a:spLocks noChangeAspect="1"/>
                </p:cNvSpPr>
                <p:nvPr/>
              </p:nvSpPr>
              <p:spPr>
                <a:xfrm>
                  <a:off x="3620" y="1972"/>
                  <a:ext cx="184" cy="348"/>
                </a:xfrm>
                <a:custGeom>
                  <a:avLst/>
                  <a:gdLst/>
                  <a:ahLst/>
                  <a:cxnLst/>
                  <a:pathLst>
                    <a:path w="184" h="348">
                      <a:moveTo>
                        <a:pt x="0" y="0"/>
                      </a:moveTo>
                      <a:lnTo>
                        <a:pt x="40" y="348"/>
                      </a:lnTo>
                      <a:lnTo>
                        <a:pt x="184" y="25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0317" name="Freeform 10316"/>
                <p:cNvSpPr>
                  <a:spLocks noChangeAspect="1"/>
                </p:cNvSpPr>
                <p:nvPr/>
              </p:nvSpPr>
              <p:spPr>
                <a:xfrm>
                  <a:off x="3516" y="1984"/>
                  <a:ext cx="144" cy="240"/>
                </a:xfrm>
                <a:custGeom>
                  <a:avLst/>
                  <a:gdLst/>
                  <a:ahLst/>
                  <a:cxnLst/>
                  <a:pathLst>
                    <a:path w="144" h="240">
                      <a:moveTo>
                        <a:pt x="96" y="0"/>
                      </a:moveTo>
                      <a:lnTo>
                        <a:pt x="0" y="192"/>
                      </a:lnTo>
                      <a:lnTo>
                        <a:pt x="144" y="240"/>
                      </a:lnTo>
                      <a:lnTo>
                        <a:pt x="96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0318" name="Freeform 10317"/>
                <p:cNvSpPr>
                  <a:spLocks noChangeAspect="1"/>
                </p:cNvSpPr>
                <p:nvPr/>
              </p:nvSpPr>
              <p:spPr>
                <a:xfrm>
                  <a:off x="2816" y="2224"/>
                  <a:ext cx="344" cy="288"/>
                </a:xfrm>
                <a:custGeom>
                  <a:avLst/>
                  <a:gdLst/>
                  <a:ahLst/>
                  <a:cxnLst/>
                  <a:pathLst>
                    <a:path w="344" h="288">
                      <a:moveTo>
                        <a:pt x="344" y="0"/>
                      </a:moveTo>
                      <a:lnTo>
                        <a:pt x="0" y="148"/>
                      </a:lnTo>
                      <a:lnTo>
                        <a:pt x="96" y="288"/>
                      </a:lnTo>
                      <a:lnTo>
                        <a:pt x="344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0319" name="Freeform 10318"/>
                <p:cNvSpPr>
                  <a:spLocks noChangeAspect="1"/>
                </p:cNvSpPr>
                <p:nvPr/>
              </p:nvSpPr>
              <p:spPr>
                <a:xfrm>
                  <a:off x="3323" y="1972"/>
                  <a:ext cx="293" cy="283"/>
                </a:xfrm>
                <a:custGeom>
                  <a:avLst/>
                  <a:gdLst/>
                  <a:ahLst/>
                  <a:cxnLst/>
                  <a:pathLst>
                    <a:path w="293" h="283">
                      <a:moveTo>
                        <a:pt x="293" y="0"/>
                      </a:moveTo>
                      <a:lnTo>
                        <a:pt x="0" y="240"/>
                      </a:lnTo>
                      <a:lnTo>
                        <a:pt x="168" y="2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0320" name="Freeform 10319"/>
                <p:cNvSpPr>
                  <a:spLocks noChangeAspect="1"/>
                </p:cNvSpPr>
                <p:nvPr/>
              </p:nvSpPr>
              <p:spPr>
                <a:xfrm>
                  <a:off x="2981" y="2200"/>
                  <a:ext cx="231" cy="402"/>
                </a:xfrm>
                <a:custGeom>
                  <a:avLst/>
                  <a:gdLst/>
                  <a:ahLst/>
                  <a:cxnLst/>
                  <a:pathLst>
                    <a:path w="231" h="402">
                      <a:moveTo>
                        <a:pt x="231" y="0"/>
                      </a:moveTo>
                      <a:lnTo>
                        <a:pt x="0" y="402"/>
                      </a:lnTo>
                      <a:lnTo>
                        <a:pt x="173" y="392"/>
                      </a:lnTo>
                      <a:lnTo>
                        <a:pt x="231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0321" name="Freeform 10320"/>
                <p:cNvSpPr>
                  <a:spLocks noChangeAspect="1"/>
                </p:cNvSpPr>
                <p:nvPr/>
              </p:nvSpPr>
              <p:spPr>
                <a:xfrm>
                  <a:off x="3156" y="1984"/>
                  <a:ext cx="424" cy="309"/>
                </a:xfrm>
                <a:custGeom>
                  <a:avLst/>
                  <a:gdLst/>
                  <a:ahLst/>
                  <a:cxnLst/>
                  <a:pathLst>
                    <a:path w="424" h="309">
                      <a:moveTo>
                        <a:pt x="424" y="0"/>
                      </a:moveTo>
                      <a:lnTo>
                        <a:pt x="0" y="192"/>
                      </a:lnTo>
                      <a:lnTo>
                        <a:pt x="155" y="309"/>
                      </a:lnTo>
                      <a:lnTo>
                        <a:pt x="424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0322" name="Freeform 10321"/>
                <p:cNvSpPr>
                  <a:spLocks noChangeAspect="1"/>
                </p:cNvSpPr>
                <p:nvPr/>
              </p:nvSpPr>
              <p:spPr>
                <a:xfrm>
                  <a:off x="2940" y="2212"/>
                  <a:ext cx="248" cy="252"/>
                </a:xfrm>
                <a:custGeom>
                  <a:avLst/>
                  <a:gdLst/>
                  <a:ahLst/>
                  <a:cxnLst/>
                  <a:pathLst>
                    <a:path w="248" h="252">
                      <a:moveTo>
                        <a:pt x="248" y="0"/>
                      </a:moveTo>
                      <a:lnTo>
                        <a:pt x="0" y="204"/>
                      </a:lnTo>
                      <a:lnTo>
                        <a:pt x="144" y="252"/>
                      </a:lnTo>
                      <a:lnTo>
                        <a:pt x="248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0323" name="Freeform 10322"/>
                <p:cNvSpPr>
                  <a:spLocks noChangeAspect="1"/>
                </p:cNvSpPr>
                <p:nvPr/>
              </p:nvSpPr>
              <p:spPr>
                <a:xfrm>
                  <a:off x="4459" y="2306"/>
                  <a:ext cx="373" cy="347"/>
                </a:xfrm>
                <a:custGeom>
                  <a:avLst/>
                  <a:gdLst/>
                  <a:ahLst/>
                  <a:cxnLst/>
                  <a:pathLst>
                    <a:path w="373" h="347">
                      <a:moveTo>
                        <a:pt x="0" y="0"/>
                      </a:moveTo>
                      <a:lnTo>
                        <a:pt x="186" y="347"/>
                      </a:lnTo>
                      <a:lnTo>
                        <a:pt x="373" y="25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0324" name="Freeform 10323"/>
                <p:cNvSpPr>
                  <a:spLocks noChangeAspect="1"/>
                </p:cNvSpPr>
                <p:nvPr/>
              </p:nvSpPr>
              <p:spPr>
                <a:xfrm>
                  <a:off x="4336" y="2132"/>
                  <a:ext cx="311" cy="433"/>
                </a:xfrm>
                <a:custGeom>
                  <a:avLst/>
                  <a:gdLst/>
                  <a:ahLst/>
                  <a:cxnLst/>
                  <a:pathLst>
                    <a:path w="311" h="433">
                      <a:moveTo>
                        <a:pt x="0" y="0"/>
                      </a:moveTo>
                      <a:lnTo>
                        <a:pt x="197" y="433"/>
                      </a:lnTo>
                      <a:lnTo>
                        <a:pt x="311" y="30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grpSp>
            <p:nvGrpSpPr>
              <p:cNvPr id="10325" name="Group 10324"/>
              <p:cNvGrpSpPr>
                <a:grpSpLocks noChangeAspect="1"/>
              </p:cNvGrpSpPr>
              <p:nvPr/>
            </p:nvGrpSpPr>
            <p:grpSpPr>
              <a:xfrm>
                <a:off x="3168" y="2602"/>
                <a:ext cx="1319" cy="336"/>
                <a:chOff x="3168" y="2592"/>
                <a:chExt cx="1319" cy="336"/>
              </a:xfrm>
            </p:grpSpPr>
            <p:sp>
              <p:nvSpPr>
                <p:cNvPr id="10326" name="Oval 10325"/>
                <p:cNvSpPr>
                  <a:spLocks noChangeAspect="1"/>
                </p:cNvSpPr>
                <p:nvPr/>
              </p:nvSpPr>
              <p:spPr>
                <a:xfrm>
                  <a:off x="3744" y="2688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0327" name="Oval 10326"/>
                <p:cNvSpPr>
                  <a:spLocks noChangeAspect="1"/>
                </p:cNvSpPr>
                <p:nvPr/>
              </p:nvSpPr>
              <p:spPr>
                <a:xfrm>
                  <a:off x="3600" y="2736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0328" name="Oval 10327"/>
                <p:cNvSpPr>
                  <a:spLocks noChangeAspect="1"/>
                </p:cNvSpPr>
                <p:nvPr/>
              </p:nvSpPr>
              <p:spPr>
                <a:xfrm>
                  <a:off x="3696" y="2784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0329" name="Oval 10328"/>
                <p:cNvSpPr>
                  <a:spLocks noChangeAspect="1"/>
                </p:cNvSpPr>
                <p:nvPr/>
              </p:nvSpPr>
              <p:spPr>
                <a:xfrm>
                  <a:off x="3504" y="2832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0330" name="Oval 10329"/>
                <p:cNvSpPr>
                  <a:spLocks noChangeAspect="1"/>
                </p:cNvSpPr>
                <p:nvPr/>
              </p:nvSpPr>
              <p:spPr>
                <a:xfrm>
                  <a:off x="3408" y="2832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0331" name="Oval 10330"/>
                <p:cNvSpPr>
                  <a:spLocks noChangeAspect="1"/>
                </p:cNvSpPr>
                <p:nvPr/>
              </p:nvSpPr>
              <p:spPr>
                <a:xfrm>
                  <a:off x="4249" y="2640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0332" name="Oval 10331"/>
                <p:cNvSpPr>
                  <a:spLocks noChangeAspect="1"/>
                </p:cNvSpPr>
                <p:nvPr/>
              </p:nvSpPr>
              <p:spPr>
                <a:xfrm>
                  <a:off x="4441" y="2640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0333" name="Oval 10332"/>
                <p:cNvSpPr>
                  <a:spLocks noChangeAspect="1"/>
                </p:cNvSpPr>
                <p:nvPr/>
              </p:nvSpPr>
              <p:spPr>
                <a:xfrm>
                  <a:off x="4368" y="2665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0334" name="Oval 10333"/>
                <p:cNvSpPr>
                  <a:spLocks noChangeAspect="1"/>
                </p:cNvSpPr>
                <p:nvPr/>
              </p:nvSpPr>
              <p:spPr>
                <a:xfrm>
                  <a:off x="4176" y="2688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0335" name="Oval 10334"/>
                <p:cNvSpPr>
                  <a:spLocks noChangeAspect="1"/>
                </p:cNvSpPr>
                <p:nvPr/>
              </p:nvSpPr>
              <p:spPr>
                <a:xfrm>
                  <a:off x="4464" y="2736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0336" name="Oval 10335"/>
                <p:cNvSpPr>
                  <a:spLocks noChangeAspect="1"/>
                </p:cNvSpPr>
                <p:nvPr/>
              </p:nvSpPr>
              <p:spPr>
                <a:xfrm>
                  <a:off x="4320" y="2736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0337" name="Oval 10336"/>
                <p:cNvSpPr>
                  <a:spLocks noChangeAspect="1"/>
                </p:cNvSpPr>
                <p:nvPr/>
              </p:nvSpPr>
              <p:spPr>
                <a:xfrm>
                  <a:off x="3289" y="2809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0338" name="Oval 10337"/>
                <p:cNvSpPr>
                  <a:spLocks noChangeAspect="1"/>
                </p:cNvSpPr>
                <p:nvPr/>
              </p:nvSpPr>
              <p:spPr>
                <a:xfrm>
                  <a:off x="3385" y="2905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0339" name="Oval 10338"/>
                <p:cNvSpPr>
                  <a:spLocks noChangeAspect="1"/>
                </p:cNvSpPr>
                <p:nvPr/>
              </p:nvSpPr>
              <p:spPr>
                <a:xfrm>
                  <a:off x="3619" y="2823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0340" name="Oval 10339"/>
                <p:cNvSpPr>
                  <a:spLocks noChangeAspect="1"/>
                </p:cNvSpPr>
                <p:nvPr/>
              </p:nvSpPr>
              <p:spPr>
                <a:xfrm>
                  <a:off x="3961" y="2592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0341" name="Oval 10340"/>
                <p:cNvSpPr>
                  <a:spLocks noChangeAspect="1"/>
                </p:cNvSpPr>
                <p:nvPr/>
              </p:nvSpPr>
              <p:spPr>
                <a:xfrm>
                  <a:off x="4057" y="2688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0342" name="Oval 10341"/>
                <p:cNvSpPr>
                  <a:spLocks noChangeAspect="1"/>
                </p:cNvSpPr>
                <p:nvPr/>
              </p:nvSpPr>
              <p:spPr>
                <a:xfrm>
                  <a:off x="3168" y="2761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</p:grpSp>
        <p:sp>
          <p:nvSpPr>
            <p:cNvPr id="10343" name="Freeform 10342"/>
            <p:cNvSpPr>
              <a:spLocks noChangeAspect="1"/>
            </p:cNvSpPr>
            <p:nvPr/>
          </p:nvSpPr>
          <p:spPr>
            <a:xfrm>
              <a:off x="4341" y="2169"/>
              <a:ext cx="247" cy="431"/>
            </a:xfrm>
            <a:custGeom>
              <a:avLst/>
              <a:gdLst/>
              <a:ahLst/>
              <a:cxnLst/>
              <a:pathLst>
                <a:path w="247" h="431">
                  <a:moveTo>
                    <a:pt x="0" y="0"/>
                  </a:moveTo>
                  <a:lnTo>
                    <a:pt x="24" y="300"/>
                  </a:lnTo>
                  <a:lnTo>
                    <a:pt x="247" y="4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0344" name="Freeform 10343"/>
            <p:cNvSpPr>
              <a:spLocks noChangeAspect="1"/>
            </p:cNvSpPr>
            <p:nvPr/>
          </p:nvSpPr>
          <p:spPr>
            <a:xfrm>
              <a:off x="4134" y="2088"/>
              <a:ext cx="339" cy="198"/>
            </a:xfrm>
            <a:custGeom>
              <a:avLst/>
              <a:gdLst/>
              <a:ahLst/>
              <a:cxnLst/>
              <a:pathLst>
                <a:path w="339" h="198">
                  <a:moveTo>
                    <a:pt x="0" y="0"/>
                  </a:moveTo>
                  <a:lnTo>
                    <a:pt x="183" y="198"/>
                  </a:lnTo>
                  <a:lnTo>
                    <a:pt x="339" y="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0345" name="Freeform 10344"/>
            <p:cNvSpPr>
              <a:spLocks noChangeAspect="1"/>
            </p:cNvSpPr>
            <p:nvPr/>
          </p:nvSpPr>
          <p:spPr>
            <a:xfrm>
              <a:off x="4092" y="2091"/>
              <a:ext cx="303" cy="123"/>
            </a:xfrm>
            <a:custGeom>
              <a:avLst/>
              <a:gdLst/>
              <a:ahLst/>
              <a:cxnLst/>
              <a:pathLst>
                <a:path w="303" h="123">
                  <a:moveTo>
                    <a:pt x="0" y="3"/>
                  </a:moveTo>
                  <a:lnTo>
                    <a:pt x="135" y="123"/>
                  </a:lnTo>
                  <a:lnTo>
                    <a:pt x="303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10346" name="Freeform 10345"/>
          <p:cNvSpPr>
            <a:spLocks noChangeAspect="1"/>
          </p:cNvSpPr>
          <p:nvPr/>
        </p:nvSpPr>
        <p:spPr>
          <a:xfrm rot="2084807" flipH="1">
            <a:off x="217488" y="3646488"/>
            <a:ext cx="654050" cy="638175"/>
          </a:xfrm>
          <a:custGeom>
            <a:avLst/>
            <a:gdLst/>
            <a:ahLst/>
            <a:cxnLst/>
            <a:pathLst>
              <a:path w="440" h="421">
                <a:moveTo>
                  <a:pt x="13" y="114"/>
                </a:moveTo>
                <a:cubicBezTo>
                  <a:pt x="105" y="210"/>
                  <a:pt x="0" y="292"/>
                  <a:pt x="10" y="327"/>
                </a:cubicBezTo>
                <a:cubicBezTo>
                  <a:pt x="19" y="363"/>
                  <a:pt x="51" y="344"/>
                  <a:pt x="67" y="328"/>
                </a:cubicBezTo>
                <a:cubicBezTo>
                  <a:pt x="102" y="291"/>
                  <a:pt x="107" y="254"/>
                  <a:pt x="135" y="266"/>
                </a:cubicBezTo>
                <a:cubicBezTo>
                  <a:pt x="163" y="278"/>
                  <a:pt x="213" y="383"/>
                  <a:pt x="237" y="402"/>
                </a:cubicBezTo>
                <a:cubicBezTo>
                  <a:pt x="261" y="421"/>
                  <a:pt x="289" y="410"/>
                  <a:pt x="282" y="381"/>
                </a:cubicBezTo>
                <a:cubicBezTo>
                  <a:pt x="275" y="352"/>
                  <a:pt x="186" y="230"/>
                  <a:pt x="193" y="230"/>
                </a:cubicBezTo>
                <a:cubicBezTo>
                  <a:pt x="200" y="230"/>
                  <a:pt x="299" y="363"/>
                  <a:pt x="327" y="381"/>
                </a:cubicBezTo>
                <a:cubicBezTo>
                  <a:pt x="355" y="399"/>
                  <a:pt x="376" y="367"/>
                  <a:pt x="363" y="336"/>
                </a:cubicBezTo>
                <a:cubicBezTo>
                  <a:pt x="350" y="305"/>
                  <a:pt x="252" y="199"/>
                  <a:pt x="252" y="193"/>
                </a:cubicBezTo>
                <a:cubicBezTo>
                  <a:pt x="252" y="187"/>
                  <a:pt x="340" y="286"/>
                  <a:pt x="363" y="297"/>
                </a:cubicBezTo>
                <a:cubicBezTo>
                  <a:pt x="386" y="308"/>
                  <a:pt x="404" y="286"/>
                  <a:pt x="390" y="258"/>
                </a:cubicBezTo>
                <a:cubicBezTo>
                  <a:pt x="376" y="230"/>
                  <a:pt x="278" y="151"/>
                  <a:pt x="281" y="131"/>
                </a:cubicBezTo>
                <a:cubicBezTo>
                  <a:pt x="284" y="111"/>
                  <a:pt x="388" y="143"/>
                  <a:pt x="408" y="138"/>
                </a:cubicBezTo>
                <a:cubicBezTo>
                  <a:pt x="428" y="133"/>
                  <a:pt x="440" y="122"/>
                  <a:pt x="402" y="99"/>
                </a:cubicBezTo>
                <a:cubicBezTo>
                  <a:pt x="364" y="76"/>
                  <a:pt x="210" y="87"/>
                  <a:pt x="181" y="0"/>
                </a:cubicBezTo>
                <a:cubicBezTo>
                  <a:pt x="81" y="64"/>
                  <a:pt x="94" y="55"/>
                  <a:pt x="13" y="114"/>
                </a:cubicBezTo>
                <a:close/>
              </a:path>
            </a:pathLst>
          </a:custGeom>
          <a:gradFill rotWithShape="1">
            <a:gsLst>
              <a:gs pos="0">
                <a:srgbClr val="FFFFCC">
                  <a:alpha val="100000"/>
                </a:srgbClr>
              </a:gs>
              <a:gs pos="50000">
                <a:srgbClr val="FFCC99">
                  <a:alpha val="100000"/>
                </a:srgbClr>
              </a:gs>
              <a:gs pos="100000">
                <a:srgbClr val="FFFFCC">
                  <a:alpha val="100000"/>
                </a:srgbClr>
              </a:gs>
            </a:gsLst>
            <a:lin ang="2700000" scaled="1"/>
            <a:tileRect/>
          </a:gra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0347" name="Freeform 10346"/>
          <p:cNvSpPr>
            <a:spLocks noChangeAspect="1"/>
          </p:cNvSpPr>
          <p:nvPr/>
        </p:nvSpPr>
        <p:spPr>
          <a:xfrm rot="-605192">
            <a:off x="4286250" y="4389438"/>
            <a:ext cx="666750" cy="638175"/>
          </a:xfrm>
          <a:custGeom>
            <a:avLst/>
            <a:gdLst/>
            <a:ahLst/>
            <a:cxnLst/>
            <a:pathLst>
              <a:path w="440" h="421">
                <a:moveTo>
                  <a:pt x="13" y="114"/>
                </a:moveTo>
                <a:cubicBezTo>
                  <a:pt x="105" y="210"/>
                  <a:pt x="0" y="292"/>
                  <a:pt x="10" y="327"/>
                </a:cubicBezTo>
                <a:cubicBezTo>
                  <a:pt x="19" y="363"/>
                  <a:pt x="51" y="344"/>
                  <a:pt x="67" y="328"/>
                </a:cubicBezTo>
                <a:cubicBezTo>
                  <a:pt x="102" y="291"/>
                  <a:pt x="107" y="254"/>
                  <a:pt x="135" y="266"/>
                </a:cubicBezTo>
                <a:cubicBezTo>
                  <a:pt x="163" y="278"/>
                  <a:pt x="213" y="383"/>
                  <a:pt x="237" y="402"/>
                </a:cubicBezTo>
                <a:cubicBezTo>
                  <a:pt x="261" y="421"/>
                  <a:pt x="289" y="410"/>
                  <a:pt x="282" y="381"/>
                </a:cubicBezTo>
                <a:cubicBezTo>
                  <a:pt x="275" y="352"/>
                  <a:pt x="186" y="230"/>
                  <a:pt x="193" y="230"/>
                </a:cubicBezTo>
                <a:cubicBezTo>
                  <a:pt x="200" y="230"/>
                  <a:pt x="299" y="363"/>
                  <a:pt x="327" y="381"/>
                </a:cubicBezTo>
                <a:cubicBezTo>
                  <a:pt x="355" y="399"/>
                  <a:pt x="376" y="367"/>
                  <a:pt x="363" y="336"/>
                </a:cubicBezTo>
                <a:cubicBezTo>
                  <a:pt x="350" y="305"/>
                  <a:pt x="252" y="199"/>
                  <a:pt x="252" y="193"/>
                </a:cubicBezTo>
                <a:cubicBezTo>
                  <a:pt x="252" y="187"/>
                  <a:pt x="340" y="286"/>
                  <a:pt x="363" y="297"/>
                </a:cubicBezTo>
                <a:cubicBezTo>
                  <a:pt x="386" y="308"/>
                  <a:pt x="404" y="286"/>
                  <a:pt x="390" y="258"/>
                </a:cubicBezTo>
                <a:cubicBezTo>
                  <a:pt x="376" y="230"/>
                  <a:pt x="278" y="151"/>
                  <a:pt x="281" y="131"/>
                </a:cubicBezTo>
                <a:cubicBezTo>
                  <a:pt x="284" y="111"/>
                  <a:pt x="388" y="143"/>
                  <a:pt x="408" y="138"/>
                </a:cubicBezTo>
                <a:cubicBezTo>
                  <a:pt x="428" y="133"/>
                  <a:pt x="440" y="122"/>
                  <a:pt x="402" y="99"/>
                </a:cubicBezTo>
                <a:cubicBezTo>
                  <a:pt x="364" y="76"/>
                  <a:pt x="210" y="87"/>
                  <a:pt x="181" y="0"/>
                </a:cubicBezTo>
                <a:cubicBezTo>
                  <a:pt x="81" y="64"/>
                  <a:pt x="94" y="55"/>
                  <a:pt x="13" y="114"/>
                </a:cubicBezTo>
                <a:close/>
              </a:path>
            </a:pathLst>
          </a:custGeom>
          <a:gradFill rotWithShape="1">
            <a:gsLst>
              <a:gs pos="0">
                <a:srgbClr val="FFFFCC">
                  <a:alpha val="100000"/>
                </a:srgbClr>
              </a:gs>
              <a:gs pos="50000">
                <a:srgbClr val="FFCC99">
                  <a:alpha val="100000"/>
                </a:srgbClr>
              </a:gs>
              <a:gs pos="100000">
                <a:srgbClr val="FFFFCC">
                  <a:alpha val="100000"/>
                </a:srgbClr>
              </a:gs>
            </a:gsLst>
            <a:lin ang="2700000" scaled="1"/>
            <a:tileRect/>
          </a:gra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0348" name="Freeform 10347"/>
          <p:cNvSpPr>
            <a:spLocks noChangeAspect="1"/>
          </p:cNvSpPr>
          <p:nvPr/>
        </p:nvSpPr>
        <p:spPr>
          <a:xfrm rot="1818861" flipH="1">
            <a:off x="4068763" y="4179888"/>
            <a:ext cx="508000" cy="484187"/>
          </a:xfrm>
          <a:custGeom>
            <a:avLst/>
            <a:gdLst/>
            <a:ahLst/>
            <a:cxnLst/>
            <a:pathLst>
              <a:path w="304" h="320">
                <a:moveTo>
                  <a:pt x="208" y="32"/>
                </a:moveTo>
                <a:cubicBezTo>
                  <a:pt x="160" y="0"/>
                  <a:pt x="32" y="32"/>
                  <a:pt x="16" y="80"/>
                </a:cubicBezTo>
                <a:cubicBezTo>
                  <a:pt x="0" y="128"/>
                  <a:pt x="64" y="288"/>
                  <a:pt x="112" y="320"/>
                </a:cubicBezTo>
                <a:lnTo>
                  <a:pt x="304" y="272"/>
                </a:lnTo>
                <a:lnTo>
                  <a:pt x="208" y="32"/>
                </a:lnTo>
                <a:close/>
              </a:path>
            </a:pathLst>
          </a:custGeom>
          <a:solidFill>
            <a:srgbClr val="FF9900">
              <a:alpha val="100000"/>
            </a:srgbClr>
          </a:soli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0349" name="Freeform 10348"/>
          <p:cNvSpPr>
            <a:spLocks noChangeAspect="1"/>
          </p:cNvSpPr>
          <p:nvPr/>
        </p:nvSpPr>
        <p:spPr>
          <a:xfrm>
            <a:off x="701675" y="3573463"/>
            <a:ext cx="460375" cy="485775"/>
          </a:xfrm>
          <a:custGeom>
            <a:avLst/>
            <a:gdLst/>
            <a:ahLst/>
            <a:cxnLst/>
            <a:pathLst>
              <a:path w="304" h="320">
                <a:moveTo>
                  <a:pt x="208" y="32"/>
                </a:moveTo>
                <a:cubicBezTo>
                  <a:pt x="160" y="0"/>
                  <a:pt x="32" y="32"/>
                  <a:pt x="16" y="80"/>
                </a:cubicBezTo>
                <a:cubicBezTo>
                  <a:pt x="0" y="128"/>
                  <a:pt x="64" y="288"/>
                  <a:pt x="112" y="320"/>
                </a:cubicBezTo>
                <a:lnTo>
                  <a:pt x="304" y="272"/>
                </a:lnTo>
                <a:lnTo>
                  <a:pt x="208" y="32"/>
                </a:lnTo>
                <a:close/>
              </a:path>
            </a:pathLst>
          </a:custGeom>
          <a:solidFill>
            <a:srgbClr val="FF9900">
              <a:alpha val="100000"/>
            </a:srgbClr>
          </a:soli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0350" name="Freeform 10349"/>
          <p:cNvSpPr>
            <a:spLocks noChangeAspect="1"/>
          </p:cNvSpPr>
          <p:nvPr/>
        </p:nvSpPr>
        <p:spPr>
          <a:xfrm rot="298185">
            <a:off x="777875" y="3271838"/>
            <a:ext cx="1798638" cy="977900"/>
          </a:xfrm>
          <a:custGeom>
            <a:avLst/>
            <a:gdLst/>
            <a:ahLst/>
            <a:cxnLst/>
            <a:pathLst>
              <a:path w="1188" h="646">
                <a:moveTo>
                  <a:pt x="1166" y="56"/>
                </a:moveTo>
                <a:cubicBezTo>
                  <a:pt x="1102" y="8"/>
                  <a:pt x="766" y="0"/>
                  <a:pt x="590" y="8"/>
                </a:cubicBezTo>
                <a:cubicBezTo>
                  <a:pt x="414" y="16"/>
                  <a:pt x="207" y="70"/>
                  <a:pt x="110" y="104"/>
                </a:cubicBezTo>
                <a:cubicBezTo>
                  <a:pt x="13" y="138"/>
                  <a:pt x="0" y="164"/>
                  <a:pt x="8" y="212"/>
                </a:cubicBezTo>
                <a:cubicBezTo>
                  <a:pt x="16" y="260"/>
                  <a:pt x="107" y="320"/>
                  <a:pt x="158" y="392"/>
                </a:cubicBezTo>
                <a:cubicBezTo>
                  <a:pt x="209" y="464"/>
                  <a:pt x="166" y="646"/>
                  <a:pt x="314" y="644"/>
                </a:cubicBezTo>
                <a:cubicBezTo>
                  <a:pt x="462" y="642"/>
                  <a:pt x="904" y="478"/>
                  <a:pt x="1046" y="380"/>
                </a:cubicBezTo>
                <a:cubicBezTo>
                  <a:pt x="1188" y="282"/>
                  <a:pt x="1141" y="124"/>
                  <a:pt x="1166" y="56"/>
                </a:cubicBezTo>
                <a:close/>
              </a:path>
            </a:pathLst>
          </a:custGeom>
          <a:gradFill rotWithShape="1">
            <a:gsLst>
              <a:gs pos="0">
                <a:srgbClr val="FFFF00">
                  <a:alpha val="100000"/>
                </a:srgbClr>
              </a:gs>
              <a:gs pos="100000">
                <a:srgbClr val="FF9900">
                  <a:alpha val="100000"/>
                </a:srgbClr>
              </a:gs>
            </a:gsLst>
            <a:lin ang="2700000" scaled="1"/>
            <a:tileRect/>
          </a:gra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0351" name="Freeform 10350"/>
          <p:cNvSpPr>
            <a:spLocks noChangeAspect="1"/>
          </p:cNvSpPr>
          <p:nvPr/>
        </p:nvSpPr>
        <p:spPr>
          <a:xfrm>
            <a:off x="2324100" y="3429000"/>
            <a:ext cx="946150" cy="654050"/>
          </a:xfrm>
          <a:custGeom>
            <a:avLst/>
            <a:gdLst/>
            <a:ahLst/>
            <a:cxnLst/>
            <a:pathLst>
              <a:path w="624" h="432">
                <a:moveTo>
                  <a:pt x="144" y="0"/>
                </a:moveTo>
                <a:cubicBezTo>
                  <a:pt x="336" y="54"/>
                  <a:pt x="318" y="24"/>
                  <a:pt x="480" y="0"/>
                </a:cubicBezTo>
                <a:lnTo>
                  <a:pt x="624" y="384"/>
                </a:lnTo>
                <a:lnTo>
                  <a:pt x="0" y="432"/>
                </a:lnTo>
                <a:lnTo>
                  <a:pt x="144" y="0"/>
                </a:lnTo>
                <a:close/>
              </a:path>
            </a:pathLst>
          </a:custGeom>
          <a:gradFill rotWithShape="1">
            <a:gsLst>
              <a:gs pos="0">
                <a:srgbClr val="FF9900">
                  <a:alpha val="100000"/>
                </a:srgbClr>
              </a:gs>
              <a:gs pos="50000">
                <a:srgbClr val="FFFF00">
                  <a:alpha val="100000"/>
                </a:srgbClr>
              </a:gs>
              <a:gs pos="100000">
                <a:srgbClr val="FF9900">
                  <a:alpha val="100000"/>
                </a:srgbClr>
              </a:gs>
            </a:gsLst>
            <a:lin ang="0" scaled="1"/>
            <a:tileRect/>
          </a:gradFill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0352" name="Freeform 10351"/>
          <p:cNvSpPr>
            <a:spLocks noChangeAspect="1"/>
          </p:cNvSpPr>
          <p:nvPr/>
        </p:nvSpPr>
        <p:spPr>
          <a:xfrm>
            <a:off x="3048000" y="3433763"/>
            <a:ext cx="1762125" cy="1190625"/>
          </a:xfrm>
          <a:custGeom>
            <a:avLst/>
            <a:gdLst/>
            <a:ahLst/>
            <a:cxnLst/>
            <a:pathLst>
              <a:path w="1164" h="787">
                <a:moveTo>
                  <a:pt x="0" y="13"/>
                </a:moveTo>
                <a:cubicBezTo>
                  <a:pt x="63" y="0"/>
                  <a:pt x="262" y="56"/>
                  <a:pt x="439" y="123"/>
                </a:cubicBezTo>
                <a:cubicBezTo>
                  <a:pt x="616" y="190"/>
                  <a:pt x="960" y="346"/>
                  <a:pt x="1062" y="414"/>
                </a:cubicBezTo>
                <a:cubicBezTo>
                  <a:pt x="1164" y="482"/>
                  <a:pt x="1076" y="528"/>
                  <a:pt x="1052" y="531"/>
                </a:cubicBezTo>
                <a:cubicBezTo>
                  <a:pt x="1028" y="534"/>
                  <a:pt x="907" y="552"/>
                  <a:pt x="827" y="588"/>
                </a:cubicBezTo>
                <a:cubicBezTo>
                  <a:pt x="747" y="624"/>
                  <a:pt x="665" y="787"/>
                  <a:pt x="570" y="748"/>
                </a:cubicBezTo>
                <a:cubicBezTo>
                  <a:pt x="475" y="709"/>
                  <a:pt x="346" y="439"/>
                  <a:pt x="259" y="356"/>
                </a:cubicBezTo>
                <a:cubicBezTo>
                  <a:pt x="171" y="274"/>
                  <a:pt x="89" y="310"/>
                  <a:pt x="46" y="253"/>
                </a:cubicBezTo>
                <a:cubicBezTo>
                  <a:pt x="56" y="169"/>
                  <a:pt x="10" y="63"/>
                  <a:pt x="0" y="13"/>
                </a:cubicBezTo>
                <a:close/>
              </a:path>
            </a:pathLst>
          </a:custGeom>
          <a:gradFill rotWithShape="1">
            <a:gsLst>
              <a:gs pos="0">
                <a:srgbClr val="FF9900">
                  <a:alpha val="100000"/>
                </a:srgbClr>
              </a:gs>
              <a:gs pos="100000">
                <a:srgbClr val="FFFF00">
                  <a:alpha val="100000"/>
                </a:srgbClr>
              </a:gs>
            </a:gsLst>
            <a:lin ang="2700000" scaled="1"/>
            <a:tileRect/>
          </a:gra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10353" name="Group 10352"/>
          <p:cNvGrpSpPr/>
          <p:nvPr/>
        </p:nvGrpSpPr>
        <p:grpSpPr>
          <a:xfrm>
            <a:off x="1728788" y="3355975"/>
            <a:ext cx="2857500" cy="3197225"/>
            <a:chOff x="1089" y="2114"/>
            <a:chExt cx="1800" cy="2014"/>
          </a:xfrm>
        </p:grpSpPr>
        <p:sp>
          <p:nvSpPr>
            <p:cNvPr id="10354" name="Freeform 10353"/>
            <p:cNvSpPr>
              <a:spLocks noChangeAspect="1"/>
            </p:cNvSpPr>
            <p:nvPr/>
          </p:nvSpPr>
          <p:spPr>
            <a:xfrm rot="-14149352" flipH="1">
              <a:off x="1928" y="3202"/>
              <a:ext cx="382" cy="585"/>
            </a:xfrm>
            <a:custGeom>
              <a:avLst/>
              <a:gdLst/>
              <a:ahLst/>
              <a:cxnLst/>
              <a:pathLst>
                <a:path w="423" h="614">
                  <a:moveTo>
                    <a:pt x="261" y="614"/>
                  </a:moveTo>
                  <a:cubicBezTo>
                    <a:pt x="198" y="540"/>
                    <a:pt x="69" y="401"/>
                    <a:pt x="0" y="98"/>
                  </a:cubicBezTo>
                  <a:lnTo>
                    <a:pt x="161" y="0"/>
                  </a:lnTo>
                  <a:cubicBezTo>
                    <a:pt x="240" y="275"/>
                    <a:pt x="406" y="441"/>
                    <a:pt x="423" y="543"/>
                  </a:cubicBezTo>
                  <a:lnTo>
                    <a:pt x="261" y="614"/>
                  </a:lnTo>
                  <a:close/>
                </a:path>
              </a:pathLst>
            </a:custGeom>
            <a:gradFill rotWithShape="1">
              <a:gsLst>
                <a:gs pos="0">
                  <a:srgbClr val="FFFFCC">
                    <a:alpha val="100000"/>
                  </a:srgbClr>
                </a:gs>
                <a:gs pos="50000">
                  <a:srgbClr val="FFCC99">
                    <a:alpha val="100000"/>
                  </a:srgbClr>
                </a:gs>
                <a:gs pos="100000">
                  <a:srgbClr val="FFFFCC">
                    <a:alpha val="100000"/>
                  </a:srgbClr>
                </a:gs>
              </a:gsLst>
              <a:lin ang="0" scaled="1"/>
              <a:tileRect/>
            </a:gra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0355" name="Freeform 10354"/>
            <p:cNvSpPr>
              <a:spLocks noChangeAspect="1"/>
            </p:cNvSpPr>
            <p:nvPr/>
          </p:nvSpPr>
          <p:spPr>
            <a:xfrm>
              <a:off x="1459" y="3213"/>
              <a:ext cx="280" cy="549"/>
            </a:xfrm>
            <a:custGeom>
              <a:avLst/>
              <a:gdLst/>
              <a:ahLst/>
              <a:cxnLst/>
              <a:pathLst>
                <a:path w="294" h="576">
                  <a:moveTo>
                    <a:pt x="54" y="0"/>
                  </a:moveTo>
                  <a:cubicBezTo>
                    <a:pt x="38" y="96"/>
                    <a:pt x="0" y="282"/>
                    <a:pt x="102" y="576"/>
                  </a:cubicBezTo>
                  <a:lnTo>
                    <a:pt x="294" y="576"/>
                  </a:lnTo>
                  <a:cubicBezTo>
                    <a:pt x="216" y="300"/>
                    <a:pt x="238" y="96"/>
                    <a:pt x="198" y="0"/>
                  </a:cubicBezTo>
                  <a:lnTo>
                    <a:pt x="54" y="0"/>
                  </a:lnTo>
                  <a:close/>
                </a:path>
              </a:pathLst>
            </a:custGeom>
            <a:gradFill rotWithShape="1">
              <a:gsLst>
                <a:gs pos="0">
                  <a:srgbClr val="FFFFCC">
                    <a:alpha val="100000"/>
                  </a:srgbClr>
                </a:gs>
                <a:gs pos="50000">
                  <a:srgbClr val="FFCC99">
                    <a:alpha val="100000"/>
                  </a:srgbClr>
                </a:gs>
                <a:gs pos="100000">
                  <a:srgbClr val="FFFFCC">
                    <a:alpha val="100000"/>
                  </a:srgbClr>
                </a:gs>
              </a:gsLst>
              <a:lin ang="0" scaled="1"/>
              <a:tileRect/>
            </a:gra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0356" name="Freeform 10355"/>
            <p:cNvSpPr>
              <a:spLocks noChangeAspect="1"/>
            </p:cNvSpPr>
            <p:nvPr/>
          </p:nvSpPr>
          <p:spPr>
            <a:xfrm>
              <a:off x="1236" y="2770"/>
              <a:ext cx="595" cy="671"/>
            </a:xfrm>
            <a:custGeom>
              <a:avLst/>
              <a:gdLst/>
              <a:ahLst/>
              <a:cxnLst/>
              <a:pathLst>
                <a:path w="624" h="704">
                  <a:moveTo>
                    <a:pt x="144" y="120"/>
                  </a:moveTo>
                  <a:cubicBezTo>
                    <a:pt x="48" y="240"/>
                    <a:pt x="0" y="288"/>
                    <a:pt x="42" y="438"/>
                  </a:cubicBezTo>
                  <a:cubicBezTo>
                    <a:pt x="84" y="588"/>
                    <a:pt x="175" y="565"/>
                    <a:pt x="192" y="600"/>
                  </a:cubicBezTo>
                  <a:cubicBezTo>
                    <a:pt x="209" y="635"/>
                    <a:pt x="136" y="640"/>
                    <a:pt x="144" y="648"/>
                  </a:cubicBezTo>
                  <a:cubicBezTo>
                    <a:pt x="152" y="656"/>
                    <a:pt x="216" y="640"/>
                    <a:pt x="240" y="648"/>
                  </a:cubicBezTo>
                  <a:cubicBezTo>
                    <a:pt x="264" y="656"/>
                    <a:pt x="272" y="696"/>
                    <a:pt x="288" y="696"/>
                  </a:cubicBezTo>
                  <a:cubicBezTo>
                    <a:pt x="304" y="696"/>
                    <a:pt x="320" y="648"/>
                    <a:pt x="336" y="648"/>
                  </a:cubicBezTo>
                  <a:cubicBezTo>
                    <a:pt x="352" y="648"/>
                    <a:pt x="368" y="696"/>
                    <a:pt x="384" y="696"/>
                  </a:cubicBezTo>
                  <a:cubicBezTo>
                    <a:pt x="400" y="696"/>
                    <a:pt x="424" y="648"/>
                    <a:pt x="432" y="648"/>
                  </a:cubicBezTo>
                  <a:cubicBezTo>
                    <a:pt x="440" y="648"/>
                    <a:pt x="424" y="696"/>
                    <a:pt x="432" y="696"/>
                  </a:cubicBezTo>
                  <a:cubicBezTo>
                    <a:pt x="440" y="696"/>
                    <a:pt x="464" y="648"/>
                    <a:pt x="480" y="648"/>
                  </a:cubicBezTo>
                  <a:cubicBezTo>
                    <a:pt x="496" y="648"/>
                    <a:pt x="528" y="704"/>
                    <a:pt x="528" y="696"/>
                  </a:cubicBezTo>
                  <a:cubicBezTo>
                    <a:pt x="528" y="688"/>
                    <a:pt x="470" y="645"/>
                    <a:pt x="480" y="600"/>
                  </a:cubicBezTo>
                  <a:cubicBezTo>
                    <a:pt x="490" y="555"/>
                    <a:pt x="552" y="576"/>
                    <a:pt x="588" y="426"/>
                  </a:cubicBezTo>
                  <a:cubicBezTo>
                    <a:pt x="624" y="276"/>
                    <a:pt x="564" y="234"/>
                    <a:pt x="480" y="120"/>
                  </a:cubicBezTo>
                  <a:cubicBezTo>
                    <a:pt x="396" y="6"/>
                    <a:pt x="240" y="0"/>
                    <a:pt x="144" y="120"/>
                  </a:cubicBezTo>
                  <a:close/>
                </a:path>
              </a:pathLst>
            </a:custGeom>
            <a:pattFill prst="solidDmnd">
              <a:fgClr>
                <a:srgbClr val="FF0000">
                  <a:alpha val="100000"/>
                </a:srgbClr>
              </a:fgClr>
              <a:bgClr>
                <a:srgbClr val="FFFF66">
                  <a:alpha val="100000"/>
                </a:srgbClr>
              </a:bgClr>
            </a:patt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0357" name="Freeform 10356"/>
            <p:cNvSpPr>
              <a:spLocks noChangeAspect="1"/>
            </p:cNvSpPr>
            <p:nvPr/>
          </p:nvSpPr>
          <p:spPr>
            <a:xfrm rot="-816185">
              <a:off x="1693" y="2846"/>
              <a:ext cx="595" cy="672"/>
            </a:xfrm>
            <a:custGeom>
              <a:avLst/>
              <a:gdLst/>
              <a:ahLst/>
              <a:cxnLst/>
              <a:pathLst>
                <a:path w="624" h="704">
                  <a:moveTo>
                    <a:pt x="144" y="120"/>
                  </a:moveTo>
                  <a:cubicBezTo>
                    <a:pt x="48" y="240"/>
                    <a:pt x="0" y="288"/>
                    <a:pt x="42" y="438"/>
                  </a:cubicBezTo>
                  <a:cubicBezTo>
                    <a:pt x="84" y="588"/>
                    <a:pt x="175" y="565"/>
                    <a:pt x="192" y="600"/>
                  </a:cubicBezTo>
                  <a:cubicBezTo>
                    <a:pt x="209" y="635"/>
                    <a:pt x="136" y="640"/>
                    <a:pt x="144" y="648"/>
                  </a:cubicBezTo>
                  <a:cubicBezTo>
                    <a:pt x="152" y="656"/>
                    <a:pt x="216" y="640"/>
                    <a:pt x="240" y="648"/>
                  </a:cubicBezTo>
                  <a:cubicBezTo>
                    <a:pt x="264" y="656"/>
                    <a:pt x="272" y="696"/>
                    <a:pt x="288" y="696"/>
                  </a:cubicBezTo>
                  <a:cubicBezTo>
                    <a:pt x="304" y="696"/>
                    <a:pt x="320" y="648"/>
                    <a:pt x="336" y="648"/>
                  </a:cubicBezTo>
                  <a:cubicBezTo>
                    <a:pt x="352" y="648"/>
                    <a:pt x="368" y="696"/>
                    <a:pt x="384" y="696"/>
                  </a:cubicBezTo>
                  <a:cubicBezTo>
                    <a:pt x="400" y="696"/>
                    <a:pt x="424" y="648"/>
                    <a:pt x="432" y="648"/>
                  </a:cubicBezTo>
                  <a:cubicBezTo>
                    <a:pt x="440" y="648"/>
                    <a:pt x="424" y="696"/>
                    <a:pt x="432" y="696"/>
                  </a:cubicBezTo>
                  <a:cubicBezTo>
                    <a:pt x="440" y="696"/>
                    <a:pt x="464" y="648"/>
                    <a:pt x="480" y="648"/>
                  </a:cubicBezTo>
                  <a:cubicBezTo>
                    <a:pt x="496" y="648"/>
                    <a:pt x="528" y="704"/>
                    <a:pt x="528" y="696"/>
                  </a:cubicBezTo>
                  <a:cubicBezTo>
                    <a:pt x="528" y="688"/>
                    <a:pt x="470" y="645"/>
                    <a:pt x="480" y="600"/>
                  </a:cubicBezTo>
                  <a:cubicBezTo>
                    <a:pt x="490" y="555"/>
                    <a:pt x="552" y="576"/>
                    <a:pt x="588" y="426"/>
                  </a:cubicBezTo>
                  <a:cubicBezTo>
                    <a:pt x="624" y="276"/>
                    <a:pt x="564" y="234"/>
                    <a:pt x="480" y="120"/>
                  </a:cubicBezTo>
                  <a:cubicBezTo>
                    <a:pt x="396" y="6"/>
                    <a:pt x="240" y="0"/>
                    <a:pt x="144" y="120"/>
                  </a:cubicBezTo>
                  <a:close/>
                </a:path>
              </a:pathLst>
            </a:custGeom>
            <a:pattFill prst="solidDmnd">
              <a:fgClr>
                <a:srgbClr val="FF0000">
                  <a:alpha val="100000"/>
                </a:srgbClr>
              </a:fgClr>
              <a:bgClr>
                <a:srgbClr val="FFFF66">
                  <a:alpha val="100000"/>
                </a:srgbClr>
              </a:bgClr>
            </a:patt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0358" name="Freeform 10357"/>
            <p:cNvSpPr>
              <a:spLocks noChangeAspect="1"/>
            </p:cNvSpPr>
            <p:nvPr/>
          </p:nvSpPr>
          <p:spPr>
            <a:xfrm>
              <a:off x="1089" y="3684"/>
              <a:ext cx="787" cy="444"/>
            </a:xfrm>
            <a:custGeom>
              <a:avLst/>
              <a:gdLst/>
              <a:ahLst/>
              <a:cxnLst/>
              <a:pathLst>
                <a:path w="826" h="466">
                  <a:moveTo>
                    <a:pt x="490" y="20"/>
                  </a:moveTo>
                  <a:cubicBezTo>
                    <a:pt x="378" y="28"/>
                    <a:pt x="116" y="49"/>
                    <a:pt x="58" y="116"/>
                  </a:cubicBezTo>
                  <a:cubicBezTo>
                    <a:pt x="0" y="183"/>
                    <a:pt x="17" y="378"/>
                    <a:pt x="143" y="422"/>
                  </a:cubicBezTo>
                  <a:cubicBezTo>
                    <a:pt x="269" y="466"/>
                    <a:pt x="496" y="442"/>
                    <a:pt x="634" y="404"/>
                  </a:cubicBezTo>
                  <a:cubicBezTo>
                    <a:pt x="772" y="366"/>
                    <a:pt x="826" y="136"/>
                    <a:pt x="730" y="68"/>
                  </a:cubicBezTo>
                  <a:cubicBezTo>
                    <a:pt x="634" y="0"/>
                    <a:pt x="602" y="12"/>
                    <a:pt x="490" y="20"/>
                  </a:cubicBezTo>
                  <a:close/>
                </a:path>
              </a:pathLst>
            </a:custGeom>
            <a:gradFill rotWithShape="1">
              <a:gsLst>
                <a:gs pos="0">
                  <a:srgbClr val="000000">
                    <a:alpha val="100000"/>
                  </a:srgbClr>
                </a:gs>
                <a:gs pos="39999">
                  <a:srgbClr val="0A128C">
                    <a:alpha val="100000"/>
                  </a:srgbClr>
                </a:gs>
                <a:gs pos="70000">
                  <a:srgbClr val="181CC7">
                    <a:alpha val="100000"/>
                  </a:srgbClr>
                </a:gs>
                <a:gs pos="88000">
                  <a:srgbClr val="7005D4">
                    <a:alpha val="100000"/>
                  </a:srgbClr>
                </a:gs>
                <a:gs pos="100000">
                  <a:srgbClr val="8C3D91">
                    <a:alpha val="100000"/>
                  </a:srgbClr>
                </a:gs>
              </a:gsLst>
              <a:path path="rect">
                <a:fillToRect l="100000" t="100000"/>
              </a:path>
              <a:tileRect/>
            </a:gra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grpSp>
          <p:nvGrpSpPr>
            <p:cNvPr id="10359" name="Group 10358"/>
            <p:cNvGrpSpPr>
              <a:grpSpLocks noChangeAspect="1"/>
            </p:cNvGrpSpPr>
            <p:nvPr/>
          </p:nvGrpSpPr>
          <p:grpSpPr>
            <a:xfrm>
              <a:off x="1327" y="3631"/>
              <a:ext cx="494" cy="177"/>
              <a:chOff x="816" y="3696"/>
              <a:chExt cx="672" cy="240"/>
            </a:xfrm>
          </p:grpSpPr>
          <p:sp>
            <p:nvSpPr>
              <p:cNvPr id="10360" name="Oval 10359"/>
              <p:cNvSpPr>
                <a:spLocks noChangeAspect="1"/>
              </p:cNvSpPr>
              <p:nvPr/>
            </p:nvSpPr>
            <p:spPr>
              <a:xfrm rot="790353">
                <a:off x="816" y="3696"/>
                <a:ext cx="288" cy="192"/>
              </a:xfrm>
              <a:prstGeom prst="ellipse">
                <a:avLst/>
              </a:prstGeom>
              <a:gradFill rotWithShape="1">
                <a:gsLst>
                  <a:gs pos="0">
                    <a:srgbClr val="990000"/>
                  </a:gs>
                  <a:gs pos="50000">
                    <a:srgbClr val="FF0000"/>
                  </a:gs>
                  <a:gs pos="100000">
                    <a:srgbClr val="990000"/>
                  </a:gs>
                </a:gsLst>
                <a:lin ang="189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361" name="Oval 10360"/>
              <p:cNvSpPr>
                <a:spLocks noChangeAspect="1"/>
              </p:cNvSpPr>
              <p:nvPr/>
            </p:nvSpPr>
            <p:spPr>
              <a:xfrm>
                <a:off x="1200" y="3744"/>
                <a:ext cx="288" cy="192"/>
              </a:xfrm>
              <a:prstGeom prst="ellipse">
                <a:avLst/>
              </a:prstGeom>
              <a:gradFill rotWithShape="1">
                <a:gsLst>
                  <a:gs pos="0">
                    <a:srgbClr val="990000"/>
                  </a:gs>
                  <a:gs pos="50000">
                    <a:srgbClr val="FF0000"/>
                  </a:gs>
                  <a:gs pos="100000">
                    <a:srgbClr val="990000"/>
                  </a:gs>
                </a:gsLst>
                <a:lin ang="189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362" name="Oval 10361"/>
              <p:cNvSpPr>
                <a:spLocks noChangeAspect="1"/>
              </p:cNvSpPr>
              <p:nvPr/>
            </p:nvSpPr>
            <p:spPr>
              <a:xfrm>
                <a:off x="1056" y="3744"/>
                <a:ext cx="192" cy="192"/>
              </a:xfrm>
              <a:prstGeom prst="ellipse">
                <a:avLst/>
              </a:prstGeom>
              <a:gradFill rotWithShape="1">
                <a:gsLst>
                  <a:gs pos="0">
                    <a:srgbClr val="FF0000">
                      <a:gamma/>
                      <a:shade val="46275"/>
                      <a:invGamma/>
                    </a:srgbClr>
                  </a:gs>
                  <a:gs pos="5000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lin ang="54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10363" name="Freeform 10362"/>
            <p:cNvSpPr>
              <a:spLocks noChangeAspect="1"/>
            </p:cNvSpPr>
            <p:nvPr/>
          </p:nvSpPr>
          <p:spPr>
            <a:xfrm rot="-565887">
              <a:off x="2100" y="3458"/>
              <a:ext cx="789" cy="578"/>
            </a:xfrm>
            <a:custGeom>
              <a:avLst/>
              <a:gdLst/>
              <a:ahLst/>
              <a:cxnLst/>
              <a:pathLst>
                <a:path w="828" h="607">
                  <a:moveTo>
                    <a:pt x="252" y="169"/>
                  </a:moveTo>
                  <a:cubicBezTo>
                    <a:pt x="362" y="141"/>
                    <a:pt x="538" y="0"/>
                    <a:pt x="718" y="130"/>
                  </a:cubicBezTo>
                  <a:cubicBezTo>
                    <a:pt x="828" y="223"/>
                    <a:pt x="777" y="350"/>
                    <a:pt x="644" y="428"/>
                  </a:cubicBezTo>
                  <a:cubicBezTo>
                    <a:pt x="511" y="506"/>
                    <a:pt x="438" y="545"/>
                    <a:pt x="266" y="576"/>
                  </a:cubicBezTo>
                  <a:cubicBezTo>
                    <a:pt x="94" y="607"/>
                    <a:pt x="0" y="393"/>
                    <a:pt x="59" y="297"/>
                  </a:cubicBezTo>
                  <a:cubicBezTo>
                    <a:pt x="119" y="200"/>
                    <a:pt x="151" y="200"/>
                    <a:pt x="252" y="169"/>
                  </a:cubicBezTo>
                  <a:close/>
                </a:path>
              </a:pathLst>
            </a:custGeom>
            <a:gradFill rotWithShape="1">
              <a:gsLst>
                <a:gs pos="0">
                  <a:srgbClr val="000000">
                    <a:alpha val="100000"/>
                  </a:srgbClr>
                </a:gs>
                <a:gs pos="39999">
                  <a:srgbClr val="0A128C">
                    <a:alpha val="100000"/>
                  </a:srgbClr>
                </a:gs>
                <a:gs pos="70000">
                  <a:srgbClr val="181CC7">
                    <a:alpha val="100000"/>
                  </a:srgbClr>
                </a:gs>
                <a:gs pos="88000">
                  <a:srgbClr val="7005D4">
                    <a:alpha val="100000"/>
                  </a:srgbClr>
                </a:gs>
                <a:gs pos="100000">
                  <a:srgbClr val="8C3D91">
                    <a:alpha val="100000"/>
                  </a:srgbClr>
                </a:gs>
              </a:gsLst>
              <a:path path="rect">
                <a:fillToRect t="100000" r="100000"/>
              </a:path>
              <a:tileRect/>
            </a:gra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grpSp>
          <p:nvGrpSpPr>
            <p:cNvPr id="10364" name="Group 10363"/>
            <p:cNvGrpSpPr>
              <a:grpSpLocks noChangeAspect="1"/>
            </p:cNvGrpSpPr>
            <p:nvPr/>
          </p:nvGrpSpPr>
          <p:grpSpPr>
            <a:xfrm rot="-2999901">
              <a:off x="2038" y="3600"/>
              <a:ext cx="494" cy="176"/>
              <a:chOff x="816" y="3696"/>
              <a:chExt cx="672" cy="240"/>
            </a:xfrm>
          </p:grpSpPr>
          <p:sp>
            <p:nvSpPr>
              <p:cNvPr id="10365" name="Oval 10364"/>
              <p:cNvSpPr>
                <a:spLocks noChangeAspect="1"/>
              </p:cNvSpPr>
              <p:nvPr/>
            </p:nvSpPr>
            <p:spPr>
              <a:xfrm rot="790353">
                <a:off x="816" y="3696"/>
                <a:ext cx="288" cy="192"/>
              </a:xfrm>
              <a:prstGeom prst="ellipse">
                <a:avLst/>
              </a:prstGeom>
              <a:gradFill rotWithShape="1">
                <a:gsLst>
                  <a:gs pos="0">
                    <a:srgbClr val="990000"/>
                  </a:gs>
                  <a:gs pos="50000">
                    <a:srgbClr val="FF0000"/>
                  </a:gs>
                  <a:gs pos="100000">
                    <a:srgbClr val="990000"/>
                  </a:gs>
                </a:gsLst>
                <a:lin ang="189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366" name="Oval 10365"/>
              <p:cNvSpPr>
                <a:spLocks noChangeAspect="1"/>
              </p:cNvSpPr>
              <p:nvPr/>
            </p:nvSpPr>
            <p:spPr>
              <a:xfrm>
                <a:off x="1200" y="3744"/>
                <a:ext cx="288" cy="192"/>
              </a:xfrm>
              <a:prstGeom prst="ellipse">
                <a:avLst/>
              </a:prstGeom>
              <a:gradFill rotWithShape="1">
                <a:gsLst>
                  <a:gs pos="0">
                    <a:srgbClr val="990000"/>
                  </a:gs>
                  <a:gs pos="50000">
                    <a:srgbClr val="FF0000"/>
                  </a:gs>
                  <a:gs pos="100000">
                    <a:srgbClr val="990000"/>
                  </a:gs>
                </a:gsLst>
                <a:lin ang="189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367" name="Oval 10366"/>
              <p:cNvSpPr>
                <a:spLocks noChangeAspect="1"/>
              </p:cNvSpPr>
              <p:nvPr/>
            </p:nvSpPr>
            <p:spPr>
              <a:xfrm>
                <a:off x="1056" y="3744"/>
                <a:ext cx="192" cy="192"/>
              </a:xfrm>
              <a:prstGeom prst="ellipse">
                <a:avLst/>
              </a:prstGeom>
              <a:gradFill rotWithShape="1">
                <a:gsLst>
                  <a:gs pos="0">
                    <a:srgbClr val="FF0000">
                      <a:gamma/>
                      <a:shade val="46275"/>
                      <a:invGamma/>
                    </a:srgbClr>
                  </a:gs>
                  <a:gs pos="5000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lin ang="54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10368" name="Freeform 10367"/>
            <p:cNvSpPr>
              <a:spLocks noChangeAspect="1"/>
            </p:cNvSpPr>
            <p:nvPr/>
          </p:nvSpPr>
          <p:spPr>
            <a:xfrm rot="6862018">
              <a:off x="1393" y="2218"/>
              <a:ext cx="313" cy="104"/>
            </a:xfrm>
            <a:custGeom>
              <a:avLst/>
              <a:gdLst/>
              <a:ahLst/>
              <a:cxnLst/>
              <a:pathLst>
                <a:path w="496" h="165">
                  <a:moveTo>
                    <a:pt x="392" y="0"/>
                  </a:moveTo>
                  <a:cubicBezTo>
                    <a:pt x="496" y="64"/>
                    <a:pt x="472" y="124"/>
                    <a:pt x="432" y="132"/>
                  </a:cubicBezTo>
                  <a:cubicBezTo>
                    <a:pt x="392" y="140"/>
                    <a:pt x="394" y="89"/>
                    <a:pt x="377" y="94"/>
                  </a:cubicBezTo>
                  <a:cubicBezTo>
                    <a:pt x="385" y="158"/>
                    <a:pt x="345" y="163"/>
                    <a:pt x="331" y="163"/>
                  </a:cubicBezTo>
                  <a:cubicBezTo>
                    <a:pt x="317" y="163"/>
                    <a:pt x="295" y="153"/>
                    <a:pt x="293" y="94"/>
                  </a:cubicBezTo>
                  <a:cubicBezTo>
                    <a:pt x="290" y="155"/>
                    <a:pt x="255" y="164"/>
                    <a:pt x="239" y="165"/>
                  </a:cubicBezTo>
                  <a:cubicBezTo>
                    <a:pt x="224" y="165"/>
                    <a:pt x="203" y="155"/>
                    <a:pt x="203" y="91"/>
                  </a:cubicBezTo>
                  <a:cubicBezTo>
                    <a:pt x="203" y="153"/>
                    <a:pt x="167" y="162"/>
                    <a:pt x="152" y="160"/>
                  </a:cubicBezTo>
                  <a:cubicBezTo>
                    <a:pt x="137" y="160"/>
                    <a:pt x="120" y="144"/>
                    <a:pt x="113" y="89"/>
                  </a:cubicBezTo>
                  <a:cubicBezTo>
                    <a:pt x="111" y="150"/>
                    <a:pt x="64" y="164"/>
                    <a:pt x="32" y="140"/>
                  </a:cubicBezTo>
                  <a:cubicBezTo>
                    <a:pt x="0" y="116"/>
                    <a:pt x="12" y="40"/>
                    <a:pt x="80" y="4"/>
                  </a:cubicBezTo>
                  <a:cubicBezTo>
                    <a:pt x="240" y="44"/>
                    <a:pt x="268" y="28"/>
                    <a:pt x="392" y="0"/>
                  </a:cubicBezTo>
                  <a:close/>
                </a:path>
              </a:pathLst>
            </a:custGeom>
            <a:pattFill prst="solidDmnd">
              <a:fgClr>
                <a:srgbClr val="FF0000">
                  <a:alpha val="100000"/>
                </a:srgbClr>
              </a:fgClr>
              <a:bgClr>
                <a:srgbClr val="FFFF66">
                  <a:alpha val="100000"/>
                </a:srgbClr>
              </a:bgClr>
            </a:patt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0369" name="Freeform 10368"/>
            <p:cNvSpPr>
              <a:spLocks noChangeAspect="1"/>
            </p:cNvSpPr>
            <p:nvPr/>
          </p:nvSpPr>
          <p:spPr>
            <a:xfrm rot="-28001667" flipH="1">
              <a:off x="1802" y="2215"/>
              <a:ext cx="313" cy="110"/>
            </a:xfrm>
            <a:custGeom>
              <a:avLst/>
              <a:gdLst/>
              <a:ahLst/>
              <a:cxnLst/>
              <a:pathLst>
                <a:path w="496" h="165">
                  <a:moveTo>
                    <a:pt x="392" y="0"/>
                  </a:moveTo>
                  <a:cubicBezTo>
                    <a:pt x="496" y="64"/>
                    <a:pt x="472" y="124"/>
                    <a:pt x="432" y="132"/>
                  </a:cubicBezTo>
                  <a:cubicBezTo>
                    <a:pt x="392" y="140"/>
                    <a:pt x="394" y="89"/>
                    <a:pt x="377" y="94"/>
                  </a:cubicBezTo>
                  <a:cubicBezTo>
                    <a:pt x="385" y="158"/>
                    <a:pt x="345" y="163"/>
                    <a:pt x="331" y="163"/>
                  </a:cubicBezTo>
                  <a:cubicBezTo>
                    <a:pt x="317" y="163"/>
                    <a:pt x="295" y="153"/>
                    <a:pt x="293" y="94"/>
                  </a:cubicBezTo>
                  <a:cubicBezTo>
                    <a:pt x="290" y="155"/>
                    <a:pt x="255" y="164"/>
                    <a:pt x="239" y="165"/>
                  </a:cubicBezTo>
                  <a:cubicBezTo>
                    <a:pt x="224" y="165"/>
                    <a:pt x="203" y="155"/>
                    <a:pt x="203" y="91"/>
                  </a:cubicBezTo>
                  <a:cubicBezTo>
                    <a:pt x="203" y="153"/>
                    <a:pt x="167" y="162"/>
                    <a:pt x="152" y="160"/>
                  </a:cubicBezTo>
                  <a:cubicBezTo>
                    <a:pt x="137" y="160"/>
                    <a:pt x="120" y="144"/>
                    <a:pt x="113" y="89"/>
                  </a:cubicBezTo>
                  <a:cubicBezTo>
                    <a:pt x="111" y="150"/>
                    <a:pt x="64" y="164"/>
                    <a:pt x="32" y="140"/>
                  </a:cubicBezTo>
                  <a:cubicBezTo>
                    <a:pt x="0" y="116"/>
                    <a:pt x="12" y="40"/>
                    <a:pt x="80" y="4"/>
                  </a:cubicBezTo>
                  <a:cubicBezTo>
                    <a:pt x="240" y="44"/>
                    <a:pt x="268" y="28"/>
                    <a:pt x="392" y="0"/>
                  </a:cubicBezTo>
                  <a:close/>
                </a:path>
              </a:pathLst>
            </a:custGeom>
            <a:pattFill prst="solidDmnd">
              <a:fgClr>
                <a:srgbClr val="FF0000">
                  <a:alpha val="100000"/>
                </a:srgbClr>
              </a:fgClr>
              <a:bgClr>
                <a:srgbClr val="FFFF66">
                  <a:alpha val="100000"/>
                </a:srgbClr>
              </a:bgClr>
            </a:patt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0370" name="Freeform 10369"/>
            <p:cNvSpPr>
              <a:spLocks noChangeAspect="1"/>
            </p:cNvSpPr>
            <p:nvPr/>
          </p:nvSpPr>
          <p:spPr>
            <a:xfrm>
              <a:off x="1575" y="2171"/>
              <a:ext cx="366" cy="133"/>
            </a:xfrm>
            <a:custGeom>
              <a:avLst/>
              <a:gdLst/>
              <a:ahLst/>
              <a:cxnLst/>
              <a:pathLst>
                <a:path w="496" h="165">
                  <a:moveTo>
                    <a:pt x="392" y="0"/>
                  </a:moveTo>
                  <a:cubicBezTo>
                    <a:pt x="496" y="64"/>
                    <a:pt x="472" y="124"/>
                    <a:pt x="432" y="132"/>
                  </a:cubicBezTo>
                  <a:cubicBezTo>
                    <a:pt x="392" y="140"/>
                    <a:pt x="394" y="89"/>
                    <a:pt x="377" y="94"/>
                  </a:cubicBezTo>
                  <a:cubicBezTo>
                    <a:pt x="385" y="158"/>
                    <a:pt x="345" y="163"/>
                    <a:pt x="331" y="163"/>
                  </a:cubicBezTo>
                  <a:cubicBezTo>
                    <a:pt x="317" y="163"/>
                    <a:pt x="295" y="153"/>
                    <a:pt x="293" y="94"/>
                  </a:cubicBezTo>
                  <a:cubicBezTo>
                    <a:pt x="290" y="155"/>
                    <a:pt x="255" y="164"/>
                    <a:pt x="239" y="165"/>
                  </a:cubicBezTo>
                  <a:cubicBezTo>
                    <a:pt x="224" y="165"/>
                    <a:pt x="203" y="155"/>
                    <a:pt x="203" y="91"/>
                  </a:cubicBezTo>
                  <a:cubicBezTo>
                    <a:pt x="203" y="153"/>
                    <a:pt x="167" y="162"/>
                    <a:pt x="152" y="160"/>
                  </a:cubicBezTo>
                  <a:cubicBezTo>
                    <a:pt x="137" y="160"/>
                    <a:pt x="120" y="144"/>
                    <a:pt x="113" y="89"/>
                  </a:cubicBezTo>
                  <a:cubicBezTo>
                    <a:pt x="111" y="150"/>
                    <a:pt x="64" y="164"/>
                    <a:pt x="32" y="140"/>
                  </a:cubicBezTo>
                  <a:cubicBezTo>
                    <a:pt x="0" y="116"/>
                    <a:pt x="12" y="40"/>
                    <a:pt x="80" y="4"/>
                  </a:cubicBezTo>
                  <a:cubicBezTo>
                    <a:pt x="240" y="44"/>
                    <a:pt x="268" y="28"/>
                    <a:pt x="392" y="0"/>
                  </a:cubicBezTo>
                  <a:close/>
                </a:path>
              </a:pathLst>
            </a:custGeom>
            <a:pattFill prst="solidDmnd">
              <a:fgClr>
                <a:srgbClr val="FF0000">
                  <a:alpha val="100000"/>
                </a:srgbClr>
              </a:fgClr>
              <a:bgClr>
                <a:srgbClr val="FFFF66">
                  <a:alpha val="100000"/>
                </a:srgbClr>
              </a:bgClr>
            </a:patt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10371" name="Freeform 10370"/>
          <p:cNvSpPr>
            <a:spLocks noChangeAspect="1"/>
          </p:cNvSpPr>
          <p:nvPr/>
        </p:nvSpPr>
        <p:spPr>
          <a:xfrm rot="733802">
            <a:off x="1089025" y="3646488"/>
            <a:ext cx="3125788" cy="1350962"/>
          </a:xfrm>
          <a:custGeom>
            <a:avLst/>
            <a:gdLst/>
            <a:ahLst/>
            <a:cxnLst/>
            <a:pathLst>
              <a:path w="2064" h="892">
                <a:moveTo>
                  <a:pt x="1064" y="240"/>
                </a:moveTo>
                <a:cubicBezTo>
                  <a:pt x="884" y="48"/>
                  <a:pt x="795" y="28"/>
                  <a:pt x="618" y="92"/>
                </a:cubicBezTo>
                <a:cubicBezTo>
                  <a:pt x="441" y="156"/>
                  <a:pt x="246" y="398"/>
                  <a:pt x="0" y="626"/>
                </a:cubicBezTo>
                <a:cubicBezTo>
                  <a:pt x="294" y="698"/>
                  <a:pt x="340" y="794"/>
                  <a:pt x="468" y="818"/>
                </a:cubicBezTo>
                <a:cubicBezTo>
                  <a:pt x="596" y="842"/>
                  <a:pt x="677" y="759"/>
                  <a:pt x="768" y="770"/>
                </a:cubicBezTo>
                <a:cubicBezTo>
                  <a:pt x="859" y="781"/>
                  <a:pt x="926" y="876"/>
                  <a:pt x="1014" y="884"/>
                </a:cubicBezTo>
                <a:cubicBezTo>
                  <a:pt x="1102" y="892"/>
                  <a:pt x="1175" y="828"/>
                  <a:pt x="1296" y="818"/>
                </a:cubicBezTo>
                <a:cubicBezTo>
                  <a:pt x="1417" y="808"/>
                  <a:pt x="1611" y="877"/>
                  <a:pt x="1739" y="821"/>
                </a:cubicBezTo>
                <a:cubicBezTo>
                  <a:pt x="1867" y="765"/>
                  <a:pt x="1976" y="728"/>
                  <a:pt x="2064" y="482"/>
                </a:cubicBezTo>
                <a:cubicBezTo>
                  <a:pt x="1704" y="302"/>
                  <a:pt x="1556" y="108"/>
                  <a:pt x="1452" y="74"/>
                </a:cubicBezTo>
                <a:cubicBezTo>
                  <a:pt x="1348" y="40"/>
                  <a:pt x="1154" y="0"/>
                  <a:pt x="1064" y="240"/>
                </a:cubicBezTo>
                <a:close/>
              </a:path>
            </a:pathLst>
          </a:custGeom>
          <a:gradFill rotWithShape="0">
            <a:gsLst>
              <a:gs pos="0">
                <a:srgbClr val="FFFF00">
                  <a:alpha val="100000"/>
                </a:srgbClr>
              </a:gs>
              <a:gs pos="100000">
                <a:srgbClr val="FF9900">
                  <a:alpha val="100000"/>
                </a:srgbClr>
              </a:gs>
            </a:gsLst>
            <a:lin ang="2700000" scaled="1"/>
            <a:tileRect/>
          </a:gra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0372" name="Freeform 10371"/>
          <p:cNvSpPr>
            <a:spLocks noChangeAspect="1"/>
          </p:cNvSpPr>
          <p:nvPr/>
        </p:nvSpPr>
        <p:spPr>
          <a:xfrm rot="733802">
            <a:off x="2509838" y="3998913"/>
            <a:ext cx="212725" cy="258762"/>
          </a:xfrm>
          <a:custGeom>
            <a:avLst/>
            <a:gdLst/>
            <a:ahLst/>
            <a:cxnLst/>
            <a:pathLst>
              <a:path w="141" h="171">
                <a:moveTo>
                  <a:pt x="141" y="0"/>
                </a:moveTo>
                <a:lnTo>
                  <a:pt x="0" y="171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0373" name="Freeform 10372"/>
          <p:cNvSpPr>
            <a:spLocks noChangeAspect="1"/>
          </p:cNvSpPr>
          <p:nvPr/>
        </p:nvSpPr>
        <p:spPr>
          <a:xfrm rot="733802">
            <a:off x="2598738" y="4019550"/>
            <a:ext cx="131762" cy="244475"/>
          </a:xfrm>
          <a:custGeom>
            <a:avLst/>
            <a:gdLst/>
            <a:ahLst/>
            <a:cxnLst/>
            <a:pathLst>
              <a:path w="87" h="162">
                <a:moveTo>
                  <a:pt x="87" y="0"/>
                </a:moveTo>
                <a:lnTo>
                  <a:pt x="0" y="162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0374" name="Freeform 10373"/>
          <p:cNvSpPr>
            <a:spLocks noChangeAspect="1"/>
          </p:cNvSpPr>
          <p:nvPr/>
        </p:nvSpPr>
        <p:spPr>
          <a:xfrm rot="733802">
            <a:off x="2727325" y="4027488"/>
            <a:ext cx="73025" cy="230187"/>
          </a:xfrm>
          <a:custGeom>
            <a:avLst/>
            <a:gdLst/>
            <a:ahLst/>
            <a:cxnLst/>
            <a:pathLst>
              <a:path w="48" h="153">
                <a:moveTo>
                  <a:pt x="0" y="0"/>
                </a:moveTo>
                <a:lnTo>
                  <a:pt x="48" y="153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0375" name="Freeform 10374"/>
          <p:cNvSpPr>
            <a:spLocks noChangeAspect="1"/>
          </p:cNvSpPr>
          <p:nvPr/>
        </p:nvSpPr>
        <p:spPr>
          <a:xfrm rot="791731">
            <a:off x="2716213" y="2986088"/>
            <a:ext cx="252412" cy="157162"/>
          </a:xfrm>
          <a:custGeom>
            <a:avLst/>
            <a:gdLst/>
            <a:ahLst/>
            <a:cxnLst/>
            <a:pathLst>
              <a:path w="305" h="189">
                <a:moveTo>
                  <a:pt x="0" y="102"/>
                </a:moveTo>
                <a:cubicBezTo>
                  <a:pt x="114" y="0"/>
                  <a:pt x="123" y="63"/>
                  <a:pt x="159" y="108"/>
                </a:cubicBezTo>
                <a:cubicBezTo>
                  <a:pt x="180" y="54"/>
                  <a:pt x="212" y="62"/>
                  <a:pt x="234" y="69"/>
                </a:cubicBezTo>
                <a:cubicBezTo>
                  <a:pt x="256" y="76"/>
                  <a:pt x="305" y="128"/>
                  <a:pt x="291" y="147"/>
                </a:cubicBezTo>
                <a:cubicBezTo>
                  <a:pt x="270" y="158"/>
                  <a:pt x="258" y="189"/>
                  <a:pt x="153" y="186"/>
                </a:cubicBezTo>
                <a:cubicBezTo>
                  <a:pt x="48" y="183"/>
                  <a:pt x="30" y="141"/>
                  <a:pt x="0" y="102"/>
                </a:cubicBezTo>
                <a:close/>
              </a:path>
            </a:pathLst>
          </a:custGeom>
          <a:solidFill>
            <a:srgbClr val="FF0000">
              <a:alpha val="100000"/>
            </a:srgbClr>
          </a:solidFill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0376" name="Rectangle 10375"/>
          <p:cNvSpPr/>
          <p:nvPr/>
        </p:nvSpPr>
        <p:spPr>
          <a:xfrm>
            <a:off x="381000" y="152400"/>
            <a:ext cx="83820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b="1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pattFill prst="pct90">
                  <a:fgClr>
                    <a:srgbClr val="000099"/>
                  </a:fgClr>
                  <a:bgClr>
                    <a:srgbClr val="FFFFFF"/>
                  </a:bgClr>
                </a:pattFill>
                <a:latin typeface="Arial Rounded MT Bold" pitchFamily="34" charset="0"/>
                <a:ea typeface="Arial Rounded MT Bold" pitchFamily="34" charset="0"/>
              </a:rPr>
              <a:t>Sally has a pink dress.</a:t>
            </a:r>
            <a:endParaRPr lang="en-US" sz="3600" b="1">
              <a:ln w="127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pattFill prst="pct90">
                <a:fgClr>
                  <a:srgbClr val="000099"/>
                </a:fgClr>
                <a:bgClr>
                  <a:srgbClr val="FFFFFF"/>
                </a:bgClr>
              </a:pattFill>
              <a:latin typeface="Arial Rounded MT Bold" pitchFamily="34" charset="0"/>
              <a:ea typeface="Arial Rounded MT Bold" pitchFamily="34" charset="0"/>
            </a:endParaRPr>
          </a:p>
        </p:txBody>
      </p:sp>
      <p:sp>
        <p:nvSpPr>
          <p:cNvPr id="10377" name="Rounded Rectangle 10376"/>
          <p:cNvSpPr/>
          <p:nvPr/>
        </p:nvSpPr>
        <p:spPr>
          <a:xfrm>
            <a:off x="5867400" y="1371600"/>
            <a:ext cx="2743200" cy="4876800"/>
          </a:xfrm>
          <a:prstGeom prst="roundRect">
            <a:avLst>
              <a:gd name="adj" fmla="val 16667"/>
            </a:avLst>
          </a:prstGeom>
          <a:solidFill>
            <a:srgbClr val="9ADFE6"/>
          </a:solidFill>
          <a:ln w="762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0378" name="Oval 10377"/>
          <p:cNvSpPr>
            <a:spLocks noChangeAspect="1"/>
          </p:cNvSpPr>
          <p:nvPr/>
        </p:nvSpPr>
        <p:spPr>
          <a:xfrm>
            <a:off x="6019800" y="1828800"/>
            <a:ext cx="639763" cy="639763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0379" name="Oval 10378"/>
          <p:cNvSpPr>
            <a:spLocks noChangeAspect="1"/>
          </p:cNvSpPr>
          <p:nvPr/>
        </p:nvSpPr>
        <p:spPr>
          <a:xfrm>
            <a:off x="6904038" y="1828800"/>
            <a:ext cx="639762" cy="639763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0380" name="Oval 10379"/>
          <p:cNvSpPr>
            <a:spLocks noChangeAspect="1"/>
          </p:cNvSpPr>
          <p:nvPr/>
        </p:nvSpPr>
        <p:spPr>
          <a:xfrm>
            <a:off x="7772400" y="1828800"/>
            <a:ext cx="639763" cy="639763"/>
          </a:xfrm>
          <a:prstGeom prst="ellipse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0381" name="Oval 10380"/>
          <p:cNvSpPr>
            <a:spLocks noChangeAspect="1"/>
          </p:cNvSpPr>
          <p:nvPr/>
        </p:nvSpPr>
        <p:spPr>
          <a:xfrm>
            <a:off x="6019800" y="2667000"/>
            <a:ext cx="639763" cy="639763"/>
          </a:xfrm>
          <a:prstGeom prst="ellipse">
            <a:avLst/>
          </a:prstGeom>
          <a:solidFill>
            <a:schemeClr val="accent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0382" name="Oval 10381"/>
          <p:cNvSpPr>
            <a:spLocks noChangeAspect="1"/>
          </p:cNvSpPr>
          <p:nvPr/>
        </p:nvSpPr>
        <p:spPr>
          <a:xfrm>
            <a:off x="6934200" y="2667000"/>
            <a:ext cx="639763" cy="639763"/>
          </a:xfrm>
          <a:prstGeom prst="ellipse">
            <a:avLst/>
          </a:prstGeom>
          <a:solidFill>
            <a:srgbClr val="FF66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0383" name="Oval 10382"/>
          <p:cNvSpPr>
            <a:spLocks noChangeAspect="1"/>
          </p:cNvSpPr>
          <p:nvPr/>
        </p:nvSpPr>
        <p:spPr>
          <a:xfrm>
            <a:off x="7772400" y="2667000"/>
            <a:ext cx="639763" cy="639763"/>
          </a:xfrm>
          <a:prstGeom prst="ellipse">
            <a:avLst/>
          </a:prstGeom>
          <a:solidFill>
            <a:srgbClr val="8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0384" name="Oval 10383"/>
          <p:cNvSpPr>
            <a:spLocks noChangeAspect="1"/>
          </p:cNvSpPr>
          <p:nvPr/>
        </p:nvSpPr>
        <p:spPr>
          <a:xfrm>
            <a:off x="6019800" y="3581400"/>
            <a:ext cx="639763" cy="639763"/>
          </a:xfrm>
          <a:prstGeom prst="ellipse">
            <a:avLst/>
          </a:prstGeom>
          <a:solidFill>
            <a:srgbClr val="FF3399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0385" name="Oval 10384"/>
          <p:cNvSpPr>
            <a:spLocks noChangeAspect="1"/>
          </p:cNvSpPr>
          <p:nvPr/>
        </p:nvSpPr>
        <p:spPr>
          <a:xfrm>
            <a:off x="6934200" y="3581400"/>
            <a:ext cx="639763" cy="639763"/>
          </a:xfrm>
          <a:prstGeom prst="ellipse">
            <a:avLst/>
          </a:prstGeom>
          <a:solidFill>
            <a:srgbClr val="9933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0386" name="Oval 10385"/>
          <p:cNvSpPr>
            <a:spLocks noChangeAspect="1"/>
          </p:cNvSpPr>
          <p:nvPr/>
        </p:nvSpPr>
        <p:spPr>
          <a:xfrm>
            <a:off x="6019800" y="4419600"/>
            <a:ext cx="639763" cy="639763"/>
          </a:xfrm>
          <a:prstGeom prst="ellipse">
            <a:avLst/>
          </a:prstGeom>
          <a:solidFill>
            <a:schemeClr val="tx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0387" name="Oval 10386"/>
          <p:cNvSpPr>
            <a:spLocks noChangeAspect="1"/>
          </p:cNvSpPr>
          <p:nvPr/>
        </p:nvSpPr>
        <p:spPr>
          <a:xfrm>
            <a:off x="6934200" y="4419600"/>
            <a:ext cx="639763" cy="639763"/>
          </a:xfrm>
          <a:prstGeom prst="ellipse">
            <a:avLst/>
          </a:prstGeom>
          <a:solidFill>
            <a:schemeClr val="bg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0388" name="Oval 10387"/>
          <p:cNvSpPr>
            <a:spLocks noChangeAspect="1"/>
          </p:cNvSpPr>
          <p:nvPr/>
        </p:nvSpPr>
        <p:spPr>
          <a:xfrm>
            <a:off x="7772400" y="3581400"/>
            <a:ext cx="639763" cy="639763"/>
          </a:xfrm>
          <a:prstGeom prst="ellipse">
            <a:avLst/>
          </a:prstGeom>
          <a:solidFill>
            <a:srgbClr val="FFCC66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0389" name="Oval 10388"/>
          <p:cNvSpPr>
            <a:spLocks noChangeAspect="1"/>
          </p:cNvSpPr>
          <p:nvPr/>
        </p:nvSpPr>
        <p:spPr>
          <a:xfrm>
            <a:off x="7772400" y="4419600"/>
            <a:ext cx="639763" cy="639763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0390" name="Rounded Rectangle 10389"/>
          <p:cNvSpPr/>
          <p:nvPr/>
        </p:nvSpPr>
        <p:spPr>
          <a:xfrm>
            <a:off x="6200775" y="5410200"/>
            <a:ext cx="2057400" cy="533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sz="2800" b="1">
                <a:solidFill>
                  <a:srgbClr val="FF0000"/>
                </a:solidFill>
                <a:latin typeface="Arial Rounded MT Bold" pitchFamily="34" charset="0"/>
              </a:rPr>
              <a:t>CHOOSE</a:t>
            </a:r>
            <a:endParaRPr sz="2800" b="1">
              <a:solidFill>
                <a:srgbClr val="FF0000"/>
              </a:solidFill>
              <a:latin typeface="Arial Rounded MT Bold" pitchFamily="34" charset="0"/>
            </a:endParaRPr>
          </a:p>
        </p:txBody>
      </p:sp>
      <p:grpSp>
        <p:nvGrpSpPr>
          <p:cNvPr id="10391" name="Group 10390"/>
          <p:cNvGrpSpPr>
            <a:grpSpLocks noChangeAspect="1"/>
          </p:cNvGrpSpPr>
          <p:nvPr/>
        </p:nvGrpSpPr>
        <p:grpSpPr>
          <a:xfrm>
            <a:off x="463550" y="5532438"/>
            <a:ext cx="1060450" cy="944562"/>
            <a:chOff x="7209" y="7746"/>
            <a:chExt cx="1672" cy="1489"/>
          </a:xfrm>
        </p:grpSpPr>
        <p:grpSp>
          <p:nvGrpSpPr>
            <p:cNvPr id="10392" name="Group 10391"/>
            <p:cNvGrpSpPr>
              <a:grpSpLocks noChangeAspect="1"/>
            </p:cNvGrpSpPr>
            <p:nvPr/>
          </p:nvGrpSpPr>
          <p:grpSpPr>
            <a:xfrm>
              <a:off x="7209" y="7746"/>
              <a:ext cx="1672" cy="1489"/>
              <a:chOff x="7209" y="7746"/>
              <a:chExt cx="1672" cy="1489"/>
            </a:xfrm>
          </p:grpSpPr>
          <p:grpSp>
            <p:nvGrpSpPr>
              <p:cNvPr id="10393" name="Group 10392"/>
              <p:cNvGrpSpPr>
                <a:grpSpLocks noChangeAspect="1"/>
              </p:cNvGrpSpPr>
              <p:nvPr/>
            </p:nvGrpSpPr>
            <p:grpSpPr>
              <a:xfrm>
                <a:off x="7214" y="7746"/>
                <a:ext cx="1667" cy="1489"/>
                <a:chOff x="7214" y="7746"/>
                <a:chExt cx="1667" cy="1489"/>
              </a:xfrm>
            </p:grpSpPr>
            <p:grpSp>
              <p:nvGrpSpPr>
                <p:cNvPr id="10394" name="Group 10393"/>
                <p:cNvGrpSpPr>
                  <a:grpSpLocks noChangeAspect="1"/>
                </p:cNvGrpSpPr>
                <p:nvPr/>
              </p:nvGrpSpPr>
              <p:grpSpPr>
                <a:xfrm>
                  <a:off x="7214" y="7746"/>
                  <a:ext cx="1667" cy="1489"/>
                  <a:chOff x="7214" y="7746"/>
                  <a:chExt cx="1667" cy="1489"/>
                </a:xfrm>
              </p:grpSpPr>
              <p:sp>
                <p:nvSpPr>
                  <p:cNvPr id="10395" name="Freeform 10394"/>
                  <p:cNvSpPr>
                    <a:spLocks noChangeAspect="1"/>
                  </p:cNvSpPr>
                  <p:nvPr/>
                </p:nvSpPr>
                <p:spPr>
                  <a:xfrm>
                    <a:off x="7214" y="7818"/>
                    <a:ext cx="1667" cy="1417"/>
                  </a:xfrm>
                  <a:custGeom>
                    <a:avLst/>
                    <a:gdLst/>
                    <a:ahLst/>
                    <a:cxnLst/>
                    <a:pathLst>
                      <a:path w="1870" h="1590">
                        <a:moveTo>
                          <a:pt x="374" y="210"/>
                        </a:moveTo>
                        <a:cubicBezTo>
                          <a:pt x="312" y="330"/>
                          <a:pt x="0" y="540"/>
                          <a:pt x="0" y="750"/>
                        </a:cubicBezTo>
                        <a:cubicBezTo>
                          <a:pt x="0" y="960"/>
                          <a:pt x="125" y="1350"/>
                          <a:pt x="374" y="1470"/>
                        </a:cubicBezTo>
                        <a:cubicBezTo>
                          <a:pt x="623" y="1590"/>
                          <a:pt x="1247" y="1590"/>
                          <a:pt x="1496" y="1470"/>
                        </a:cubicBezTo>
                        <a:cubicBezTo>
                          <a:pt x="1745" y="1350"/>
                          <a:pt x="1870" y="960"/>
                          <a:pt x="1870" y="750"/>
                        </a:cubicBezTo>
                        <a:cubicBezTo>
                          <a:pt x="1870" y="540"/>
                          <a:pt x="1558" y="330"/>
                          <a:pt x="1496" y="210"/>
                        </a:cubicBezTo>
                        <a:cubicBezTo>
                          <a:pt x="1434" y="90"/>
                          <a:pt x="1683" y="60"/>
                          <a:pt x="1496" y="30"/>
                        </a:cubicBezTo>
                        <a:cubicBezTo>
                          <a:pt x="1309" y="0"/>
                          <a:pt x="561" y="0"/>
                          <a:pt x="374" y="30"/>
                        </a:cubicBezTo>
                        <a:cubicBezTo>
                          <a:pt x="187" y="60"/>
                          <a:pt x="436" y="90"/>
                          <a:pt x="374" y="210"/>
                        </a:cubicBezTo>
                        <a:close/>
                      </a:path>
                    </a:pathLst>
                  </a:custGeom>
                  <a:solidFill>
                    <a:srgbClr val="FF0000">
                      <a:alpha val="100000"/>
                    </a:srgbClr>
                  </a:solidFill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  <a:effectLst>
                    <a:outerShdw dist="53882" dir="8100000" algn="ctr" rotWithShape="0">
                      <a:srgbClr val="000000"/>
                    </a:outerShdw>
                  </a:effectLst>
                </p:spPr>
                <p:txBody>
                  <a:bodyPr/>
                  <a:p>
                    <a:endParaRPr lang="en-US"/>
                  </a:p>
                </p:txBody>
              </p:sp>
              <p:grpSp>
                <p:nvGrpSpPr>
                  <p:cNvPr id="10396" name="Group 10395"/>
                  <p:cNvGrpSpPr>
                    <a:grpSpLocks noChangeAspect="1"/>
                  </p:cNvGrpSpPr>
                  <p:nvPr/>
                </p:nvGrpSpPr>
                <p:grpSpPr>
                  <a:xfrm>
                    <a:off x="7492" y="7746"/>
                    <a:ext cx="1122" cy="228"/>
                    <a:chOff x="7492" y="7566"/>
                    <a:chExt cx="1122" cy="228"/>
                  </a:xfrm>
                </p:grpSpPr>
                <p:sp>
                  <p:nvSpPr>
                    <p:cNvPr id="10397" name="Oval 10396"/>
                    <p:cNvSpPr>
                      <a:spLocks noChangeAspect="1"/>
                    </p:cNvSpPr>
                    <p:nvPr/>
                  </p:nvSpPr>
                  <p:spPr>
                    <a:xfrm>
                      <a:off x="7492" y="7614"/>
                      <a:ext cx="1122" cy="180"/>
                    </a:xfrm>
                    <a:prstGeom prst="ellipse">
                      <a:avLst/>
                    </a:prstGeom>
                    <a:solidFill>
                      <a:schemeClr val="bg2"/>
                    </a:solidFill>
                    <a:ln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0398" name="Oval 10397"/>
                    <p:cNvSpPr>
                      <a:spLocks noChangeAspect="1"/>
                    </p:cNvSpPr>
                    <p:nvPr/>
                  </p:nvSpPr>
                  <p:spPr>
                    <a:xfrm>
                      <a:off x="7492" y="7566"/>
                      <a:ext cx="1122" cy="180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rgbClr val="CC6600"/>
                        </a:gs>
                        <a:gs pos="50000">
                          <a:srgbClr val="CC6600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CC6600"/>
                        </a:gs>
                      </a:gsLst>
                      <a:lin ang="5400000" scaled="1"/>
                      <a:tileRect/>
                    </a:gradFill>
                    <a:ln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10399" name="Oval 10398"/>
                <p:cNvSpPr>
                  <a:spLocks noChangeAspect="1"/>
                </p:cNvSpPr>
                <p:nvPr/>
              </p:nvSpPr>
              <p:spPr>
                <a:xfrm rot="-166828">
                  <a:off x="7678" y="8329"/>
                  <a:ext cx="935" cy="5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FFFF"/>
                    </a:gs>
                    <a:gs pos="50000">
                      <a:srgbClr val="FFFFFF"/>
                    </a:gs>
                    <a:gs pos="100000">
                      <a:srgbClr val="CCFFFF"/>
                    </a:gs>
                  </a:gsLst>
                  <a:lin ang="5400000" scaled="1"/>
                  <a:tileRect/>
                </a:gradFill>
                <a:ln w="1905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sp>
            <p:nvSpPr>
              <p:cNvPr id="10400" name="Freeform 10399"/>
              <p:cNvSpPr>
                <a:spLocks noChangeAspect="1"/>
              </p:cNvSpPr>
              <p:nvPr/>
            </p:nvSpPr>
            <p:spPr>
              <a:xfrm>
                <a:off x="7365" y="8229"/>
                <a:ext cx="129" cy="6"/>
              </a:xfrm>
              <a:custGeom>
                <a:avLst/>
                <a:gdLst/>
                <a:ahLst/>
                <a:cxnLst/>
                <a:pathLst>
                  <a:path w="129" h="6">
                    <a:moveTo>
                      <a:pt x="0" y="0"/>
                    </a:moveTo>
                    <a:cubicBezTo>
                      <a:pt x="47" y="5"/>
                      <a:pt x="77" y="6"/>
                      <a:pt x="129" y="6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10401" name="Freeform 10400"/>
              <p:cNvSpPr>
                <a:spLocks noChangeAspect="1"/>
              </p:cNvSpPr>
              <p:nvPr/>
            </p:nvSpPr>
            <p:spPr>
              <a:xfrm>
                <a:off x="7314" y="8283"/>
                <a:ext cx="147" cy="6"/>
              </a:xfrm>
              <a:custGeom>
                <a:avLst/>
                <a:gdLst/>
                <a:ahLst/>
                <a:cxnLst/>
                <a:pathLst>
                  <a:path w="147" h="6">
                    <a:moveTo>
                      <a:pt x="0" y="0"/>
                    </a:moveTo>
                    <a:cubicBezTo>
                      <a:pt x="52" y="2"/>
                      <a:pt x="95" y="6"/>
                      <a:pt x="147" y="6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02" name="Freeform 10401"/>
              <p:cNvSpPr>
                <a:spLocks noChangeAspect="1"/>
              </p:cNvSpPr>
              <p:nvPr/>
            </p:nvSpPr>
            <p:spPr>
              <a:xfrm>
                <a:off x="7254" y="8373"/>
                <a:ext cx="81" cy="1"/>
              </a:xfrm>
              <a:custGeom>
                <a:avLst/>
                <a:gdLst/>
                <a:ahLst/>
                <a:cxnLst/>
                <a:pathLst>
                  <a:path w="81" h="1">
                    <a:moveTo>
                      <a:pt x="0" y="0"/>
                    </a:moveTo>
                    <a:cubicBezTo>
                      <a:pt x="27" y="0"/>
                      <a:pt x="54" y="0"/>
                      <a:pt x="81" y="0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03" name="Freeform 10402"/>
              <p:cNvSpPr>
                <a:spLocks noChangeAspect="1"/>
              </p:cNvSpPr>
              <p:nvPr/>
            </p:nvSpPr>
            <p:spPr>
              <a:xfrm>
                <a:off x="7233" y="8436"/>
                <a:ext cx="72" cy="1"/>
              </a:xfrm>
              <a:custGeom>
                <a:avLst/>
                <a:gdLst/>
                <a:ahLst/>
                <a:cxnLst/>
                <a:pathLst>
                  <a:path w="72" h="1">
                    <a:moveTo>
                      <a:pt x="0" y="0"/>
                    </a:moveTo>
                    <a:cubicBezTo>
                      <a:pt x="24" y="0"/>
                      <a:pt x="48" y="0"/>
                      <a:pt x="72" y="0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04" name="Freeform 10403"/>
              <p:cNvSpPr>
                <a:spLocks noChangeAspect="1"/>
              </p:cNvSpPr>
              <p:nvPr/>
            </p:nvSpPr>
            <p:spPr>
              <a:xfrm>
                <a:off x="7218" y="8487"/>
                <a:ext cx="159" cy="33"/>
              </a:xfrm>
              <a:custGeom>
                <a:avLst/>
                <a:gdLst/>
                <a:ahLst/>
                <a:cxnLst/>
                <a:pathLst>
                  <a:path w="159" h="33">
                    <a:moveTo>
                      <a:pt x="0" y="0"/>
                    </a:moveTo>
                    <a:cubicBezTo>
                      <a:pt x="17" y="9"/>
                      <a:pt x="32" y="19"/>
                      <a:pt x="51" y="24"/>
                    </a:cubicBezTo>
                    <a:cubicBezTo>
                      <a:pt x="66" y="28"/>
                      <a:pt x="96" y="33"/>
                      <a:pt x="96" y="33"/>
                    </a:cubicBezTo>
                    <a:cubicBezTo>
                      <a:pt x="114" y="32"/>
                      <a:pt x="132" y="33"/>
                      <a:pt x="150" y="30"/>
                    </a:cubicBezTo>
                    <a:cubicBezTo>
                      <a:pt x="154" y="29"/>
                      <a:pt x="159" y="24"/>
                      <a:pt x="159" y="24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10405" name="Freeform 10404"/>
              <p:cNvSpPr>
                <a:spLocks noChangeAspect="1"/>
              </p:cNvSpPr>
              <p:nvPr/>
            </p:nvSpPr>
            <p:spPr>
              <a:xfrm>
                <a:off x="7218" y="8493"/>
                <a:ext cx="147" cy="66"/>
              </a:xfrm>
              <a:custGeom>
                <a:avLst/>
                <a:gdLst/>
                <a:ahLst/>
                <a:cxnLst/>
                <a:pathLst>
                  <a:path w="147" h="66">
                    <a:moveTo>
                      <a:pt x="0" y="0"/>
                    </a:moveTo>
                    <a:cubicBezTo>
                      <a:pt x="11" y="66"/>
                      <a:pt x="99" y="54"/>
                      <a:pt x="147" y="54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06" name="Freeform 10405"/>
              <p:cNvSpPr>
                <a:spLocks noChangeAspect="1"/>
              </p:cNvSpPr>
              <p:nvPr/>
            </p:nvSpPr>
            <p:spPr>
              <a:xfrm>
                <a:off x="7209" y="8601"/>
                <a:ext cx="99" cy="27"/>
              </a:xfrm>
              <a:custGeom>
                <a:avLst/>
                <a:gdLst/>
                <a:ahLst/>
                <a:cxnLst/>
                <a:pathLst>
                  <a:path w="99" h="27">
                    <a:moveTo>
                      <a:pt x="0" y="0"/>
                    </a:moveTo>
                    <a:cubicBezTo>
                      <a:pt x="36" y="27"/>
                      <a:pt x="40" y="18"/>
                      <a:pt x="99" y="18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07" name="Freeform 10406"/>
              <p:cNvSpPr>
                <a:spLocks noChangeAspect="1"/>
              </p:cNvSpPr>
              <p:nvPr/>
            </p:nvSpPr>
            <p:spPr>
              <a:xfrm>
                <a:off x="7221" y="8544"/>
                <a:ext cx="132" cy="46"/>
              </a:xfrm>
              <a:custGeom>
                <a:avLst/>
                <a:gdLst/>
                <a:ahLst/>
                <a:cxnLst/>
                <a:pathLst>
                  <a:path w="132" h="46">
                    <a:moveTo>
                      <a:pt x="0" y="0"/>
                    </a:moveTo>
                    <a:cubicBezTo>
                      <a:pt x="46" y="46"/>
                      <a:pt x="51" y="33"/>
                      <a:pt x="132" y="33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10408" name="Freeform 10407"/>
              <p:cNvSpPr>
                <a:spLocks noChangeAspect="1"/>
              </p:cNvSpPr>
              <p:nvPr/>
            </p:nvSpPr>
            <p:spPr>
              <a:xfrm>
                <a:off x="7236" y="8628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10409" name="Freeform 10408"/>
              <p:cNvSpPr>
                <a:spLocks noChangeAspect="1"/>
              </p:cNvSpPr>
              <p:nvPr/>
            </p:nvSpPr>
            <p:spPr>
              <a:xfrm>
                <a:off x="7233" y="8679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10" name="Freeform 10409"/>
              <p:cNvSpPr>
                <a:spLocks noChangeAspect="1"/>
              </p:cNvSpPr>
              <p:nvPr/>
            </p:nvSpPr>
            <p:spPr>
              <a:xfrm>
                <a:off x="7266" y="8787"/>
                <a:ext cx="99" cy="27"/>
              </a:xfrm>
              <a:custGeom>
                <a:avLst/>
                <a:gdLst/>
                <a:ahLst/>
                <a:cxnLst/>
                <a:pathLst>
                  <a:path w="99" h="27">
                    <a:moveTo>
                      <a:pt x="0" y="0"/>
                    </a:moveTo>
                    <a:cubicBezTo>
                      <a:pt x="36" y="27"/>
                      <a:pt x="40" y="18"/>
                      <a:pt x="99" y="18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10411" name="Freeform 10410"/>
              <p:cNvSpPr>
                <a:spLocks noChangeAspect="1"/>
              </p:cNvSpPr>
              <p:nvPr/>
            </p:nvSpPr>
            <p:spPr>
              <a:xfrm>
                <a:off x="7293" y="8814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12" name="Freeform 10411"/>
              <p:cNvSpPr>
                <a:spLocks noChangeAspect="1"/>
              </p:cNvSpPr>
              <p:nvPr/>
            </p:nvSpPr>
            <p:spPr>
              <a:xfrm>
                <a:off x="7290" y="8865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10413" name="Freeform 10412"/>
              <p:cNvSpPr>
                <a:spLocks noChangeAspect="1"/>
              </p:cNvSpPr>
              <p:nvPr/>
            </p:nvSpPr>
            <p:spPr>
              <a:xfrm>
                <a:off x="7338" y="8936"/>
                <a:ext cx="99" cy="27"/>
              </a:xfrm>
              <a:custGeom>
                <a:avLst/>
                <a:gdLst/>
                <a:ahLst/>
                <a:cxnLst/>
                <a:pathLst>
                  <a:path w="99" h="27">
                    <a:moveTo>
                      <a:pt x="0" y="0"/>
                    </a:moveTo>
                    <a:cubicBezTo>
                      <a:pt x="36" y="27"/>
                      <a:pt x="40" y="18"/>
                      <a:pt x="99" y="18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14" name="Freeform 10413"/>
              <p:cNvSpPr>
                <a:spLocks noChangeAspect="1"/>
              </p:cNvSpPr>
              <p:nvPr/>
            </p:nvSpPr>
            <p:spPr>
              <a:xfrm>
                <a:off x="7365" y="8963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10415" name="Freeform 10414"/>
              <p:cNvSpPr>
                <a:spLocks noChangeAspect="1"/>
              </p:cNvSpPr>
              <p:nvPr/>
            </p:nvSpPr>
            <p:spPr>
              <a:xfrm>
                <a:off x="7362" y="9014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10416" name="Freeform 10415"/>
            <p:cNvSpPr>
              <a:spLocks noChangeAspect="1"/>
            </p:cNvSpPr>
            <p:nvPr/>
          </p:nvSpPr>
          <p:spPr>
            <a:xfrm>
              <a:off x="7532" y="8036"/>
              <a:ext cx="99" cy="27"/>
            </a:xfrm>
            <a:custGeom>
              <a:avLst/>
              <a:gdLst/>
              <a:ahLst/>
              <a:cxnLst/>
              <a:pathLst>
                <a:path w="99" h="27">
                  <a:moveTo>
                    <a:pt x="0" y="0"/>
                  </a:moveTo>
                  <a:cubicBezTo>
                    <a:pt x="36" y="27"/>
                    <a:pt x="40" y="18"/>
                    <a:pt x="99" y="18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0417" name="Freeform 10416"/>
            <p:cNvSpPr>
              <a:spLocks noChangeAspect="1"/>
            </p:cNvSpPr>
            <p:nvPr/>
          </p:nvSpPr>
          <p:spPr>
            <a:xfrm>
              <a:off x="7492" y="8063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0418" name="Freeform 10417"/>
            <p:cNvSpPr>
              <a:spLocks noChangeAspect="1"/>
            </p:cNvSpPr>
            <p:nvPr/>
          </p:nvSpPr>
          <p:spPr>
            <a:xfrm>
              <a:off x="7459" y="8090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  <a:effectLst>
              <a:outerShdw dist="35921" dir="2699999" algn="ctr" rotWithShape="0">
                <a:srgbClr val="000000"/>
              </a:outerShdw>
            </a:effectLst>
          </p:spPr>
          <p:txBody>
            <a:bodyPr/>
            <a:p>
              <a:endParaRPr lang="en-US"/>
            </a:p>
          </p:txBody>
        </p:sp>
        <p:sp>
          <p:nvSpPr>
            <p:cNvPr id="10419" name="Freeform 10418"/>
            <p:cNvSpPr>
              <a:spLocks noChangeAspect="1"/>
            </p:cNvSpPr>
            <p:nvPr/>
          </p:nvSpPr>
          <p:spPr>
            <a:xfrm>
              <a:off x="7516" y="7974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  <a:effectLst>
              <a:outerShdw dist="35921" dir="2699999" algn="ctr" rotWithShape="0">
                <a:srgbClr val="000000"/>
              </a:outerShdw>
            </a:effectLst>
          </p:spPr>
          <p:txBody>
            <a:bodyPr/>
            <a:p>
              <a:endParaRPr lang="en-US"/>
            </a:p>
          </p:txBody>
        </p:sp>
        <p:sp>
          <p:nvSpPr>
            <p:cNvPr id="10420" name="Freeform 10419"/>
            <p:cNvSpPr>
              <a:spLocks noChangeAspect="1"/>
            </p:cNvSpPr>
            <p:nvPr/>
          </p:nvSpPr>
          <p:spPr>
            <a:xfrm>
              <a:off x="7332" y="8232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  <a:effectLst>
              <a:outerShdw dist="35921" dir="2699999" algn="ctr" rotWithShape="0">
                <a:srgbClr val="000000"/>
              </a:outerShdw>
            </a:effectLst>
          </p:spPr>
          <p:txBody>
            <a:bodyPr/>
            <a:p>
              <a:endParaRPr lang="en-US"/>
            </a:p>
          </p:txBody>
        </p:sp>
      </p:grpSp>
      <p:sp>
        <p:nvSpPr>
          <p:cNvPr id="10421" name="Freeform 10420"/>
          <p:cNvSpPr>
            <a:spLocks noChangeAspect="1"/>
          </p:cNvSpPr>
          <p:nvPr/>
        </p:nvSpPr>
        <p:spPr>
          <a:xfrm>
            <a:off x="4959350" y="6324600"/>
            <a:ext cx="755650" cy="215900"/>
          </a:xfrm>
          <a:custGeom>
            <a:avLst/>
            <a:gdLst/>
            <a:ahLst/>
            <a:cxnLst/>
            <a:pathLst>
              <a:path w="630" h="538">
                <a:moveTo>
                  <a:pt x="370" y="0"/>
                </a:moveTo>
                <a:cubicBezTo>
                  <a:pt x="323" y="3"/>
                  <a:pt x="276" y="2"/>
                  <a:pt x="230" y="10"/>
                </a:cubicBezTo>
                <a:cubicBezTo>
                  <a:pt x="183" y="18"/>
                  <a:pt x="189" y="76"/>
                  <a:pt x="170" y="90"/>
                </a:cubicBezTo>
                <a:cubicBezTo>
                  <a:pt x="142" y="110"/>
                  <a:pt x="76" y="121"/>
                  <a:pt x="40" y="130"/>
                </a:cubicBezTo>
                <a:cubicBezTo>
                  <a:pt x="33" y="140"/>
                  <a:pt x="25" y="149"/>
                  <a:pt x="20" y="160"/>
                </a:cubicBezTo>
                <a:cubicBezTo>
                  <a:pt x="11" y="179"/>
                  <a:pt x="0" y="220"/>
                  <a:pt x="0" y="220"/>
                </a:cubicBezTo>
                <a:cubicBezTo>
                  <a:pt x="9" y="275"/>
                  <a:pt x="6" y="302"/>
                  <a:pt x="60" y="320"/>
                </a:cubicBezTo>
                <a:cubicBezTo>
                  <a:pt x="70" y="389"/>
                  <a:pt x="79" y="446"/>
                  <a:pt x="140" y="490"/>
                </a:cubicBezTo>
                <a:cubicBezTo>
                  <a:pt x="162" y="506"/>
                  <a:pt x="188" y="515"/>
                  <a:pt x="210" y="530"/>
                </a:cubicBezTo>
                <a:cubicBezTo>
                  <a:pt x="361" y="516"/>
                  <a:pt x="292" y="538"/>
                  <a:pt x="370" y="460"/>
                </a:cubicBezTo>
                <a:cubicBezTo>
                  <a:pt x="373" y="433"/>
                  <a:pt x="358" y="395"/>
                  <a:pt x="380" y="380"/>
                </a:cubicBezTo>
                <a:cubicBezTo>
                  <a:pt x="421" y="351"/>
                  <a:pt x="482" y="376"/>
                  <a:pt x="530" y="360"/>
                </a:cubicBezTo>
                <a:cubicBezTo>
                  <a:pt x="570" y="320"/>
                  <a:pt x="598" y="268"/>
                  <a:pt x="630" y="220"/>
                </a:cubicBezTo>
                <a:cubicBezTo>
                  <a:pt x="585" y="205"/>
                  <a:pt x="535" y="215"/>
                  <a:pt x="490" y="200"/>
                </a:cubicBezTo>
                <a:cubicBezTo>
                  <a:pt x="480" y="197"/>
                  <a:pt x="483" y="180"/>
                  <a:pt x="480" y="170"/>
                </a:cubicBezTo>
                <a:cubicBezTo>
                  <a:pt x="463" y="101"/>
                  <a:pt x="483" y="139"/>
                  <a:pt x="450" y="90"/>
                </a:cubicBezTo>
                <a:cubicBezTo>
                  <a:pt x="427" y="93"/>
                  <a:pt x="402" y="108"/>
                  <a:pt x="380" y="100"/>
                </a:cubicBezTo>
                <a:cubicBezTo>
                  <a:pt x="322" y="78"/>
                  <a:pt x="398" y="41"/>
                  <a:pt x="400" y="40"/>
                </a:cubicBezTo>
                <a:cubicBezTo>
                  <a:pt x="361" y="27"/>
                  <a:pt x="370" y="41"/>
                  <a:pt x="370" y="0"/>
                </a:cubicBezTo>
                <a:close/>
              </a:path>
            </a:pathLst>
          </a:custGeom>
          <a:solidFill>
            <a:srgbClr val="FF0000">
              <a:alpha val="100000"/>
            </a:srgbClr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10422" name="Group 10421"/>
          <p:cNvGrpSpPr/>
          <p:nvPr/>
        </p:nvGrpSpPr>
        <p:grpSpPr>
          <a:xfrm>
            <a:off x="5105400" y="1752600"/>
            <a:ext cx="665163" cy="4397375"/>
            <a:chOff x="3216" y="1104"/>
            <a:chExt cx="419" cy="2770"/>
          </a:xfrm>
        </p:grpSpPr>
        <p:grpSp>
          <p:nvGrpSpPr>
            <p:cNvPr id="10423" name="Group 10422"/>
            <p:cNvGrpSpPr>
              <a:grpSpLocks noChangeAspect="1"/>
            </p:cNvGrpSpPr>
            <p:nvPr/>
          </p:nvGrpSpPr>
          <p:grpSpPr>
            <a:xfrm rot="-27362900">
              <a:off x="1998" y="2322"/>
              <a:ext cx="2770" cy="334"/>
              <a:chOff x="5593" y="8617"/>
              <a:chExt cx="3021" cy="365"/>
            </a:xfrm>
          </p:grpSpPr>
          <p:sp>
            <p:nvSpPr>
              <p:cNvPr id="10424" name="Freeform 10423"/>
              <p:cNvSpPr>
                <a:spLocks noChangeAspect="1"/>
              </p:cNvSpPr>
              <p:nvPr/>
            </p:nvSpPr>
            <p:spPr>
              <a:xfrm>
                <a:off x="5593" y="8617"/>
                <a:ext cx="572" cy="365"/>
              </a:xfrm>
              <a:custGeom>
                <a:avLst/>
                <a:gdLst/>
                <a:ahLst/>
                <a:cxnLst/>
                <a:pathLst>
                  <a:path w="572" h="365">
                    <a:moveTo>
                      <a:pt x="562" y="173"/>
                    </a:moveTo>
                    <a:cubicBezTo>
                      <a:pt x="533" y="131"/>
                      <a:pt x="450" y="65"/>
                      <a:pt x="388" y="39"/>
                    </a:cubicBezTo>
                    <a:cubicBezTo>
                      <a:pt x="325" y="13"/>
                      <a:pt x="244" y="0"/>
                      <a:pt x="187" y="15"/>
                    </a:cubicBezTo>
                    <a:cubicBezTo>
                      <a:pt x="130" y="31"/>
                      <a:pt x="72" y="89"/>
                      <a:pt x="45" y="134"/>
                    </a:cubicBezTo>
                    <a:cubicBezTo>
                      <a:pt x="18" y="178"/>
                      <a:pt x="0" y="267"/>
                      <a:pt x="21" y="287"/>
                    </a:cubicBezTo>
                    <a:cubicBezTo>
                      <a:pt x="43" y="307"/>
                      <a:pt x="131" y="249"/>
                      <a:pt x="175" y="252"/>
                    </a:cubicBezTo>
                    <a:cubicBezTo>
                      <a:pt x="219" y="254"/>
                      <a:pt x="251" y="287"/>
                      <a:pt x="281" y="304"/>
                    </a:cubicBezTo>
                    <a:cubicBezTo>
                      <a:pt x="312" y="320"/>
                      <a:pt x="337" y="340"/>
                      <a:pt x="359" y="350"/>
                    </a:cubicBezTo>
                    <a:cubicBezTo>
                      <a:pt x="382" y="359"/>
                      <a:pt x="398" y="365"/>
                      <a:pt x="420" y="364"/>
                    </a:cubicBezTo>
                    <a:cubicBezTo>
                      <a:pt x="442" y="363"/>
                      <a:pt x="468" y="365"/>
                      <a:pt x="491" y="344"/>
                    </a:cubicBezTo>
                    <a:cubicBezTo>
                      <a:pt x="514" y="323"/>
                      <a:pt x="548" y="267"/>
                      <a:pt x="560" y="239"/>
                    </a:cubicBezTo>
                    <a:cubicBezTo>
                      <a:pt x="572" y="211"/>
                      <a:pt x="562" y="187"/>
                      <a:pt x="562" y="173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969696">
                      <a:alpha val="100000"/>
                    </a:srgbClr>
                  </a:gs>
                  <a:gs pos="100000">
                    <a:schemeClr val="tx1">
                      <a:alpha val="100000"/>
                    </a:schemeClr>
                  </a:gs>
                </a:gsLst>
                <a:path path="rect">
                  <a:fillToRect l="100000" b="100000"/>
                </a:path>
                <a:tileRect/>
              </a:gradFill>
              <a:ln w="2857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grpSp>
            <p:nvGrpSpPr>
              <p:cNvPr id="10425" name="Group 10424"/>
              <p:cNvGrpSpPr>
                <a:grpSpLocks noChangeAspect="1"/>
              </p:cNvGrpSpPr>
              <p:nvPr/>
            </p:nvGrpSpPr>
            <p:grpSpPr>
              <a:xfrm>
                <a:off x="6123" y="8704"/>
                <a:ext cx="2491" cy="238"/>
                <a:chOff x="5799" y="8704"/>
                <a:chExt cx="2491" cy="238"/>
              </a:xfrm>
            </p:grpSpPr>
            <p:sp>
              <p:nvSpPr>
                <p:cNvPr id="10426" name="Freeform 10425"/>
                <p:cNvSpPr>
                  <a:spLocks noChangeAspect="1"/>
                </p:cNvSpPr>
                <p:nvPr/>
              </p:nvSpPr>
              <p:spPr>
                <a:xfrm rot="-183170">
                  <a:off x="6233" y="8708"/>
                  <a:ext cx="2057" cy="125"/>
                </a:xfrm>
                <a:custGeom>
                  <a:avLst/>
                  <a:gdLst/>
                  <a:ahLst/>
                  <a:cxnLst/>
                  <a:pathLst>
                    <a:path w="2057" h="180">
                      <a:moveTo>
                        <a:pt x="0" y="180"/>
                      </a:moveTo>
                      <a:lnTo>
                        <a:pt x="0" y="0"/>
                      </a:lnTo>
                      <a:lnTo>
                        <a:pt x="2057" y="180"/>
                      </a:lnTo>
                      <a:lnTo>
                        <a:pt x="0" y="180"/>
                      </a:lnTo>
                      <a:close/>
                    </a:path>
                  </a:pathLst>
                </a:custGeom>
                <a:solidFill>
                  <a:srgbClr val="CC6600">
                    <a:alpha val="100000"/>
                  </a:srgbClr>
                </a:solidFill>
                <a:ln w="2857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0427" name="Rounded Rectangle 10426"/>
                <p:cNvSpPr>
                  <a:spLocks noChangeAspect="1"/>
                </p:cNvSpPr>
                <p:nvPr/>
              </p:nvSpPr>
              <p:spPr>
                <a:xfrm rot="-79431">
                  <a:off x="5950" y="8733"/>
                  <a:ext cx="374" cy="180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CC66"/>
                </a:solidFill>
                <a:ln w="2857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0428" name="Flowchart: Terminator 10427"/>
                <p:cNvSpPr>
                  <a:spLocks noChangeAspect="1"/>
                </p:cNvSpPr>
                <p:nvPr/>
              </p:nvSpPr>
              <p:spPr>
                <a:xfrm>
                  <a:off x="5799" y="8704"/>
                  <a:ext cx="187" cy="238"/>
                </a:xfrm>
                <a:prstGeom prst="flowChartTerminator">
                  <a:avLst/>
                </a:prstGeom>
                <a:solidFill>
                  <a:srgbClr val="FFCC00"/>
                </a:solidFill>
                <a:ln w="28575" cap="flat" cmpd="sng">
                  <a:solidFill>
                    <a:srgbClr val="000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</p:grpSp>
        <p:sp>
          <p:nvSpPr>
            <p:cNvPr id="10429" name="Freeform 10428"/>
            <p:cNvSpPr/>
            <p:nvPr/>
          </p:nvSpPr>
          <p:spPr>
            <a:xfrm>
              <a:off x="3407" y="3609"/>
              <a:ext cx="228" cy="252"/>
            </a:xfrm>
            <a:custGeom>
              <a:avLst/>
              <a:gdLst/>
              <a:ahLst/>
              <a:cxnLst/>
              <a:pathLst>
                <a:path w="228" h="252">
                  <a:moveTo>
                    <a:pt x="180" y="42"/>
                  </a:moveTo>
                  <a:cubicBezTo>
                    <a:pt x="178" y="48"/>
                    <a:pt x="177" y="53"/>
                    <a:pt x="171" y="57"/>
                  </a:cubicBezTo>
                  <a:cubicBezTo>
                    <a:pt x="156" y="94"/>
                    <a:pt x="171" y="125"/>
                    <a:pt x="193" y="152"/>
                  </a:cubicBezTo>
                  <a:cubicBezTo>
                    <a:pt x="196" y="162"/>
                    <a:pt x="200" y="168"/>
                    <a:pt x="204" y="177"/>
                  </a:cubicBezTo>
                  <a:cubicBezTo>
                    <a:pt x="207" y="191"/>
                    <a:pt x="228" y="225"/>
                    <a:pt x="211" y="234"/>
                  </a:cubicBezTo>
                  <a:cubicBezTo>
                    <a:pt x="194" y="243"/>
                    <a:pt x="198" y="252"/>
                    <a:pt x="99" y="233"/>
                  </a:cubicBezTo>
                  <a:cubicBezTo>
                    <a:pt x="0" y="214"/>
                    <a:pt x="80" y="220"/>
                    <a:pt x="70" y="218"/>
                  </a:cubicBezTo>
                  <a:cubicBezTo>
                    <a:pt x="55" y="210"/>
                    <a:pt x="41" y="198"/>
                    <a:pt x="25" y="192"/>
                  </a:cubicBezTo>
                  <a:cubicBezTo>
                    <a:pt x="22" y="185"/>
                    <a:pt x="20" y="180"/>
                    <a:pt x="13" y="176"/>
                  </a:cubicBezTo>
                  <a:cubicBezTo>
                    <a:pt x="12" y="169"/>
                    <a:pt x="9" y="163"/>
                    <a:pt x="18" y="161"/>
                  </a:cubicBezTo>
                  <a:cubicBezTo>
                    <a:pt x="20" y="146"/>
                    <a:pt x="23" y="159"/>
                    <a:pt x="36" y="162"/>
                  </a:cubicBezTo>
                  <a:cubicBezTo>
                    <a:pt x="54" y="171"/>
                    <a:pt x="45" y="144"/>
                    <a:pt x="48" y="132"/>
                  </a:cubicBezTo>
                  <a:cubicBezTo>
                    <a:pt x="48" y="131"/>
                    <a:pt x="64" y="120"/>
                    <a:pt x="66" y="119"/>
                  </a:cubicBezTo>
                  <a:cubicBezTo>
                    <a:pt x="70" y="125"/>
                    <a:pt x="71" y="128"/>
                    <a:pt x="78" y="131"/>
                  </a:cubicBezTo>
                  <a:cubicBezTo>
                    <a:pt x="101" y="126"/>
                    <a:pt x="105" y="130"/>
                    <a:pt x="111" y="111"/>
                  </a:cubicBezTo>
                  <a:cubicBezTo>
                    <a:pt x="112" y="80"/>
                    <a:pt x="103" y="74"/>
                    <a:pt x="120" y="60"/>
                  </a:cubicBezTo>
                  <a:cubicBezTo>
                    <a:pt x="121" y="53"/>
                    <a:pt x="126" y="41"/>
                    <a:pt x="126" y="41"/>
                  </a:cubicBezTo>
                  <a:cubicBezTo>
                    <a:pt x="127" y="33"/>
                    <a:pt x="129" y="23"/>
                    <a:pt x="136" y="18"/>
                  </a:cubicBezTo>
                  <a:cubicBezTo>
                    <a:pt x="141" y="26"/>
                    <a:pt x="141" y="32"/>
                    <a:pt x="142" y="41"/>
                  </a:cubicBezTo>
                  <a:cubicBezTo>
                    <a:pt x="152" y="37"/>
                    <a:pt x="151" y="34"/>
                    <a:pt x="157" y="26"/>
                  </a:cubicBezTo>
                  <a:cubicBezTo>
                    <a:pt x="159" y="17"/>
                    <a:pt x="159" y="13"/>
                    <a:pt x="168" y="11"/>
                  </a:cubicBezTo>
                  <a:cubicBezTo>
                    <a:pt x="169" y="10"/>
                    <a:pt x="180" y="0"/>
                    <a:pt x="181" y="0"/>
                  </a:cubicBezTo>
                  <a:cubicBezTo>
                    <a:pt x="183" y="0"/>
                    <a:pt x="179" y="3"/>
                    <a:pt x="178" y="5"/>
                  </a:cubicBezTo>
                  <a:cubicBezTo>
                    <a:pt x="169" y="18"/>
                    <a:pt x="173" y="9"/>
                    <a:pt x="169" y="18"/>
                  </a:cubicBezTo>
                  <a:cubicBezTo>
                    <a:pt x="171" y="44"/>
                    <a:pt x="163" y="40"/>
                    <a:pt x="180" y="42"/>
                  </a:cubicBezTo>
                  <a:close/>
                </a:path>
              </a:pathLst>
            </a:custGeom>
            <a:solidFill>
              <a:srgbClr val="FF0000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10430" name="Rectangle 10429"/>
          <p:cNvSpPr/>
          <p:nvPr/>
        </p:nvSpPr>
        <p:spPr>
          <a:xfrm>
            <a:off x="3886200" y="990600"/>
            <a:ext cx="1981200" cy="6096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  <a:normAutofit/>
          </a:bodyPr>
          <a:p>
            <a:pPr algn="ctr"/>
            <a:r>
              <a:rPr 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pattFill prst="pct90">
                  <a:fgClr>
                    <a:srgbClr val="FF0000"/>
                  </a:fgClr>
                  <a:bgClr>
                    <a:srgbClr val="FFFFFF"/>
                  </a:bgClr>
                </a:pattFill>
                <a:latin typeface="Arial Rounded MT Bold" pitchFamily="34" charset="0"/>
                <a:ea typeface="Arial Rounded MT Bold" pitchFamily="34" charset="0"/>
              </a:rPr>
              <a:t>Well done!</a:t>
            </a:r>
            <a:endParaRPr lang="en-US" sz="36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pattFill prst="pct90">
                <a:fgClr>
                  <a:srgbClr val="FF0000"/>
                </a:fgClr>
                <a:bgClr>
                  <a:srgbClr val="FFFFFF"/>
                </a:bgClr>
              </a:pattFill>
              <a:latin typeface="Arial Rounded MT Bold" pitchFamily="34" charset="0"/>
              <a:ea typeface="Arial Rounded MT Bold" pitchFamily="34" charset="0"/>
            </a:endParaRPr>
          </a:p>
        </p:txBody>
      </p:sp>
      <p:sp>
        <p:nvSpPr>
          <p:cNvPr id="10431" name="Rectangle 10430"/>
          <p:cNvSpPr/>
          <p:nvPr/>
        </p:nvSpPr>
        <p:spPr>
          <a:xfrm>
            <a:off x="685800" y="5943600"/>
            <a:ext cx="762000" cy="212725"/>
          </a:xfrm>
          <a:prstGeom prst="rect">
            <a:avLst/>
          </a:prstGeom>
        </p:spPr>
        <p:txBody>
          <a:bodyPr wrap="none" fromWordArt="1">
            <a:prstTxWarp prst="textCurveDown">
              <a:avLst>
                <a:gd name="adj" fmla="val 43477"/>
              </a:avLst>
            </a:prstTxWarp>
            <a:normAutofit/>
          </a:bodyPr>
          <a:p>
            <a:pPr algn="ctr"/>
            <a:r>
              <a:rPr 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CC00"/>
                </a:solidFill>
                <a:latin typeface="Arial Black" panose="020B0A04020102020204" charset="0"/>
                <a:ea typeface="Arial Black" panose="020B0A04020102020204" charset="0"/>
              </a:rPr>
              <a:t>Paint</a:t>
            </a:r>
            <a:endParaRPr lang="en-US" sz="36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CC00"/>
              </a:solidFill>
              <a:latin typeface="Arial Black" panose="020B0A04020102020204" charset="0"/>
              <a:ea typeface="Arial Black" panose="020B0A04020102020204" charset="0"/>
            </a:endParaRPr>
          </a:p>
        </p:txBody>
      </p:sp>
      <p:sp>
        <p:nvSpPr>
          <p:cNvPr id="10432" name="Right Arrow 10431">
            <a:hlinkClick r:id="" action="ppaction://hlinkshowjump?jump=nextslide"/>
          </p:cNvPr>
          <p:cNvSpPr/>
          <p:nvPr/>
        </p:nvSpPr>
        <p:spPr>
          <a:xfrm>
            <a:off x="8305800" y="6172200"/>
            <a:ext cx="609600" cy="533400"/>
          </a:xfrm>
          <a:prstGeom prst="rightArrow">
            <a:avLst>
              <a:gd name="adj1" fmla="val 50000"/>
              <a:gd name="adj2" fmla="val 61306"/>
            </a:avLst>
          </a:prstGeom>
          <a:pattFill prst="pct90">
            <a:fgClr>
              <a:srgbClr val="FF0000"/>
            </a:fgClr>
            <a:bgClr>
              <a:schemeClr val="bg1"/>
            </a:bgClr>
          </a:patt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3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10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78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03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10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7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3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0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80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03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10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81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03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10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8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03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10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83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03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10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85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03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10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89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03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10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87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03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10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86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103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10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88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103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2000" fill="hold"/>
                                        <p:tgtEl>
                                          <p:spTgt spid="103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99"/>
                                      </p:to>
                                    </p:animClr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103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2000" fill="hold"/>
                                        <p:tgtEl>
                                          <p:spTgt spid="103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4" dur="2000" fill="hold"/>
                                        <p:tgtEl>
                                          <p:spTgt spid="103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99"/>
                                      </p:to>
                                    </p:animClr>
                                    <p:set>
                                      <p:cBhvr>
                                        <p:cTn id="85" dur="2000" fill="hold"/>
                                        <p:tgtEl>
                                          <p:spTgt spid="103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2000" fill="hold"/>
                                        <p:tgtEl>
                                          <p:spTgt spid="103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8" dur="2000" fill="hold"/>
                                        <p:tgtEl>
                                          <p:spTgt spid="103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99"/>
                                      </p:to>
                                    </p:animClr>
                                    <p:set>
                                      <p:cBhvr>
                                        <p:cTn id="89" dur="2000" fill="hold"/>
                                        <p:tgtEl>
                                          <p:spTgt spid="103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0" dur="2000" fill="hold"/>
                                        <p:tgtEl>
                                          <p:spTgt spid="103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2" dur="2000" fill="hold"/>
                                        <p:tgtEl>
                                          <p:spTgt spid="103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99"/>
                                      </p:to>
                                    </p:animClr>
                                    <p:set>
                                      <p:cBhvr>
                                        <p:cTn id="93" dur="2000" fill="hold"/>
                                        <p:tgtEl>
                                          <p:spTgt spid="103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2000" fill="hold"/>
                                        <p:tgtEl>
                                          <p:spTgt spid="103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6" dur="2000" fill="hold"/>
                                        <p:tgtEl>
                                          <p:spTgt spid="103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99"/>
                                      </p:to>
                                    </p:animClr>
                                    <p:set>
                                      <p:cBhvr>
                                        <p:cTn id="97" dur="2000" fill="hold"/>
                                        <p:tgtEl>
                                          <p:spTgt spid="103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8" dur="2000" fill="hold"/>
                                        <p:tgtEl>
                                          <p:spTgt spid="103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0" dur="2000" fill="hold"/>
                                        <p:tgtEl>
                                          <p:spTgt spid="103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99"/>
                                      </p:to>
                                    </p:animClr>
                                    <p:set>
                                      <p:cBhvr>
                                        <p:cTn id="101" dur="2000" fill="hold"/>
                                        <p:tgtEl>
                                          <p:spTgt spid="103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2000" fill="hold"/>
                                        <p:tgtEl>
                                          <p:spTgt spid="103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000"/>
                            </p:stCondLst>
                            <p:childTnLst>
                              <p:par>
                                <p:cTn id="10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4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4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4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4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4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4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4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4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4000"/>
                            </p:stCondLst>
                            <p:childTnLst>
                              <p:par>
                                <p:cTn id="12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0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0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5" dur="1000"/>
                                        <p:tgtEl>
                                          <p:spTgt spid="10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84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Rectangle 1126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pattFill prst="dotGrid">
            <a:fgClr>
              <a:schemeClr val="accent1"/>
            </a:fgClr>
            <a:bgClr>
              <a:schemeClr val="bg1"/>
            </a:bgClr>
          </a:pattFill>
          <a:ln w="152400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11267" name="Group 11266"/>
          <p:cNvGrpSpPr>
            <a:grpSpLocks noChangeAspect="1"/>
          </p:cNvGrpSpPr>
          <p:nvPr/>
        </p:nvGrpSpPr>
        <p:grpSpPr>
          <a:xfrm rot="466985">
            <a:off x="1670050" y="947738"/>
            <a:ext cx="2301875" cy="2614612"/>
            <a:chOff x="2304" y="405"/>
            <a:chExt cx="2972" cy="3377"/>
          </a:xfrm>
        </p:grpSpPr>
        <p:grpSp>
          <p:nvGrpSpPr>
            <p:cNvPr id="11268" name="Group 11267"/>
            <p:cNvGrpSpPr>
              <a:grpSpLocks noChangeAspect="1"/>
            </p:cNvGrpSpPr>
            <p:nvPr/>
          </p:nvGrpSpPr>
          <p:grpSpPr>
            <a:xfrm>
              <a:off x="2304" y="405"/>
              <a:ext cx="2972" cy="3377"/>
              <a:chOff x="2304" y="405"/>
              <a:chExt cx="2972" cy="3377"/>
            </a:xfrm>
          </p:grpSpPr>
          <p:grpSp>
            <p:nvGrpSpPr>
              <p:cNvPr id="11269" name="Group 11268"/>
              <p:cNvGrpSpPr>
                <a:grpSpLocks noChangeAspect="1"/>
              </p:cNvGrpSpPr>
              <p:nvPr/>
            </p:nvGrpSpPr>
            <p:grpSpPr>
              <a:xfrm>
                <a:off x="2304" y="405"/>
                <a:ext cx="2972" cy="3377"/>
                <a:chOff x="2304" y="405"/>
                <a:chExt cx="2972" cy="3377"/>
              </a:xfrm>
            </p:grpSpPr>
            <p:grpSp>
              <p:nvGrpSpPr>
                <p:cNvPr id="11270" name="Group 11269"/>
                <p:cNvGrpSpPr>
                  <a:grpSpLocks noChangeAspect="1"/>
                </p:cNvGrpSpPr>
                <p:nvPr/>
              </p:nvGrpSpPr>
              <p:grpSpPr>
                <a:xfrm>
                  <a:off x="2736" y="1968"/>
                  <a:ext cx="2172" cy="1814"/>
                  <a:chOff x="2736" y="1930"/>
                  <a:chExt cx="2172" cy="1814"/>
                </a:xfrm>
              </p:grpSpPr>
              <p:sp>
                <p:nvSpPr>
                  <p:cNvPr id="11271" name="Freeform 11270"/>
                  <p:cNvSpPr>
                    <a:spLocks noChangeAspect="1"/>
                  </p:cNvSpPr>
                  <p:nvPr/>
                </p:nvSpPr>
                <p:spPr>
                  <a:xfrm>
                    <a:off x="4200" y="3228"/>
                    <a:ext cx="320" cy="516"/>
                  </a:xfrm>
                  <a:custGeom>
                    <a:avLst/>
                    <a:gdLst/>
                    <a:ahLst/>
                    <a:cxnLst/>
                    <a:pathLst>
                      <a:path w="320" h="516">
                        <a:moveTo>
                          <a:pt x="0" y="0"/>
                        </a:moveTo>
                        <a:lnTo>
                          <a:pt x="36" y="516"/>
                        </a:lnTo>
                        <a:lnTo>
                          <a:pt x="320" y="44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1272" name="Freeform 11271"/>
                  <p:cNvSpPr>
                    <a:spLocks noChangeAspect="1"/>
                  </p:cNvSpPr>
                  <p:nvPr/>
                </p:nvSpPr>
                <p:spPr>
                  <a:xfrm>
                    <a:off x="4332" y="3136"/>
                    <a:ext cx="320" cy="500"/>
                  </a:xfrm>
                  <a:custGeom>
                    <a:avLst/>
                    <a:gdLst/>
                    <a:ahLst/>
                    <a:cxnLst/>
                    <a:pathLst>
                      <a:path w="320" h="500">
                        <a:moveTo>
                          <a:pt x="0" y="0"/>
                        </a:moveTo>
                        <a:lnTo>
                          <a:pt x="112" y="500"/>
                        </a:lnTo>
                        <a:lnTo>
                          <a:pt x="320" y="44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1273" name="Freeform 11272"/>
                  <p:cNvSpPr>
                    <a:spLocks noChangeAspect="1"/>
                  </p:cNvSpPr>
                  <p:nvPr/>
                </p:nvSpPr>
                <p:spPr>
                  <a:xfrm>
                    <a:off x="4524" y="2848"/>
                    <a:ext cx="296" cy="580"/>
                  </a:xfrm>
                  <a:custGeom>
                    <a:avLst/>
                    <a:gdLst/>
                    <a:ahLst/>
                    <a:cxnLst/>
                    <a:pathLst>
                      <a:path w="296" h="580">
                        <a:moveTo>
                          <a:pt x="0" y="0"/>
                        </a:moveTo>
                        <a:lnTo>
                          <a:pt x="76" y="580"/>
                        </a:lnTo>
                        <a:lnTo>
                          <a:pt x="296" y="416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1274" name="Freeform 11273"/>
                  <p:cNvSpPr>
                    <a:spLocks noChangeAspect="1"/>
                  </p:cNvSpPr>
                  <p:nvPr/>
                </p:nvSpPr>
                <p:spPr>
                  <a:xfrm>
                    <a:off x="4492" y="2992"/>
                    <a:ext cx="292" cy="516"/>
                  </a:xfrm>
                  <a:custGeom>
                    <a:avLst/>
                    <a:gdLst/>
                    <a:ahLst/>
                    <a:cxnLst/>
                    <a:pathLst>
                      <a:path w="292" h="516">
                        <a:moveTo>
                          <a:pt x="0" y="0"/>
                        </a:moveTo>
                        <a:lnTo>
                          <a:pt x="36" y="516"/>
                        </a:lnTo>
                        <a:lnTo>
                          <a:pt x="292" y="496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1275" name="Freeform 11274"/>
                  <p:cNvSpPr>
                    <a:spLocks noChangeAspect="1"/>
                  </p:cNvSpPr>
                  <p:nvPr/>
                </p:nvSpPr>
                <p:spPr>
                  <a:xfrm>
                    <a:off x="4396" y="3040"/>
                    <a:ext cx="232" cy="516"/>
                  </a:xfrm>
                  <a:custGeom>
                    <a:avLst/>
                    <a:gdLst/>
                    <a:ahLst/>
                    <a:cxnLst/>
                    <a:pathLst>
                      <a:path w="232" h="516">
                        <a:moveTo>
                          <a:pt x="0" y="0"/>
                        </a:moveTo>
                        <a:lnTo>
                          <a:pt x="36" y="516"/>
                        </a:lnTo>
                        <a:lnTo>
                          <a:pt x="232" y="34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1276" name="Freeform 11275"/>
                  <p:cNvSpPr>
                    <a:spLocks noChangeAspect="1"/>
                  </p:cNvSpPr>
                  <p:nvPr/>
                </p:nvSpPr>
                <p:spPr>
                  <a:xfrm>
                    <a:off x="4180" y="3040"/>
                    <a:ext cx="328" cy="508"/>
                  </a:xfrm>
                  <a:custGeom>
                    <a:avLst/>
                    <a:gdLst/>
                    <a:ahLst/>
                    <a:cxnLst/>
                    <a:pathLst>
                      <a:path w="328" h="508">
                        <a:moveTo>
                          <a:pt x="8" y="0"/>
                        </a:moveTo>
                        <a:lnTo>
                          <a:pt x="0" y="508"/>
                        </a:lnTo>
                        <a:lnTo>
                          <a:pt x="328" y="448"/>
                        </a:lnTo>
                        <a:lnTo>
                          <a:pt x="8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1277" name="Freeform 11276"/>
                  <p:cNvSpPr>
                    <a:spLocks noChangeAspect="1"/>
                  </p:cNvSpPr>
                  <p:nvPr/>
                </p:nvSpPr>
                <p:spPr>
                  <a:xfrm>
                    <a:off x="2936" y="3040"/>
                    <a:ext cx="404" cy="540"/>
                  </a:xfrm>
                  <a:custGeom>
                    <a:avLst/>
                    <a:gdLst/>
                    <a:ahLst/>
                    <a:cxnLst/>
                    <a:pathLst>
                      <a:path w="404" h="540">
                        <a:moveTo>
                          <a:pt x="404" y="0"/>
                        </a:moveTo>
                        <a:lnTo>
                          <a:pt x="0" y="540"/>
                        </a:lnTo>
                        <a:lnTo>
                          <a:pt x="372" y="540"/>
                        </a:lnTo>
                        <a:lnTo>
                          <a:pt x="404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1278" name="Freeform 11277"/>
                  <p:cNvSpPr>
                    <a:spLocks noChangeAspect="1"/>
                  </p:cNvSpPr>
                  <p:nvPr/>
                </p:nvSpPr>
                <p:spPr>
                  <a:xfrm>
                    <a:off x="3324" y="3136"/>
                    <a:ext cx="308" cy="608"/>
                  </a:xfrm>
                  <a:custGeom>
                    <a:avLst/>
                    <a:gdLst/>
                    <a:ahLst/>
                    <a:cxnLst/>
                    <a:pathLst>
                      <a:path w="308" h="608">
                        <a:moveTo>
                          <a:pt x="208" y="0"/>
                        </a:moveTo>
                        <a:lnTo>
                          <a:pt x="0" y="608"/>
                        </a:lnTo>
                        <a:lnTo>
                          <a:pt x="308" y="460"/>
                        </a:lnTo>
                        <a:lnTo>
                          <a:pt x="208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1279" name="Freeform 11278"/>
                  <p:cNvSpPr>
                    <a:spLocks noChangeAspect="1"/>
                  </p:cNvSpPr>
                  <p:nvPr/>
                </p:nvSpPr>
                <p:spPr>
                  <a:xfrm>
                    <a:off x="2988" y="2896"/>
                    <a:ext cx="256" cy="684"/>
                  </a:xfrm>
                  <a:custGeom>
                    <a:avLst/>
                    <a:gdLst/>
                    <a:ahLst/>
                    <a:cxnLst/>
                    <a:pathLst>
                      <a:path w="256" h="684">
                        <a:moveTo>
                          <a:pt x="256" y="0"/>
                        </a:moveTo>
                        <a:lnTo>
                          <a:pt x="0" y="444"/>
                        </a:lnTo>
                        <a:lnTo>
                          <a:pt x="240" y="684"/>
                        </a:lnTo>
                        <a:lnTo>
                          <a:pt x="256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1280" name="Freeform 11279"/>
                  <p:cNvSpPr>
                    <a:spLocks noChangeAspect="1"/>
                  </p:cNvSpPr>
                  <p:nvPr/>
                </p:nvSpPr>
                <p:spPr>
                  <a:xfrm>
                    <a:off x="3112" y="3088"/>
                    <a:ext cx="400" cy="624"/>
                  </a:xfrm>
                  <a:custGeom>
                    <a:avLst/>
                    <a:gdLst/>
                    <a:ahLst/>
                    <a:cxnLst/>
                    <a:pathLst>
                      <a:path w="400" h="624">
                        <a:moveTo>
                          <a:pt x="324" y="0"/>
                        </a:moveTo>
                        <a:lnTo>
                          <a:pt x="0" y="624"/>
                        </a:lnTo>
                        <a:lnTo>
                          <a:pt x="400" y="540"/>
                        </a:lnTo>
                        <a:lnTo>
                          <a:pt x="324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1281" name="Freeform 11280"/>
                  <p:cNvSpPr>
                    <a:spLocks noChangeAspect="1"/>
                  </p:cNvSpPr>
                  <p:nvPr/>
                </p:nvSpPr>
                <p:spPr>
                  <a:xfrm>
                    <a:off x="3516" y="3040"/>
                    <a:ext cx="240" cy="660"/>
                  </a:xfrm>
                  <a:custGeom>
                    <a:avLst/>
                    <a:gdLst/>
                    <a:ahLst/>
                    <a:cxnLst/>
                    <a:pathLst>
                      <a:path w="240" h="660">
                        <a:moveTo>
                          <a:pt x="164" y="0"/>
                        </a:moveTo>
                        <a:lnTo>
                          <a:pt x="0" y="660"/>
                        </a:lnTo>
                        <a:lnTo>
                          <a:pt x="240" y="540"/>
                        </a:lnTo>
                        <a:lnTo>
                          <a:pt x="164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1282" name="Freeform 11281"/>
                  <p:cNvSpPr>
                    <a:spLocks noChangeAspect="1"/>
                  </p:cNvSpPr>
                  <p:nvPr/>
                </p:nvSpPr>
                <p:spPr>
                  <a:xfrm>
                    <a:off x="3660" y="3184"/>
                    <a:ext cx="580" cy="528"/>
                  </a:xfrm>
                  <a:custGeom>
                    <a:avLst/>
                    <a:gdLst/>
                    <a:ahLst/>
                    <a:cxnLst/>
                    <a:pathLst>
                      <a:path w="580" h="528">
                        <a:moveTo>
                          <a:pt x="96" y="0"/>
                        </a:moveTo>
                        <a:lnTo>
                          <a:pt x="0" y="528"/>
                        </a:lnTo>
                        <a:lnTo>
                          <a:pt x="580" y="528"/>
                        </a:lnTo>
                        <a:lnTo>
                          <a:pt x="480" y="48"/>
                        </a:lnTo>
                        <a:lnTo>
                          <a:pt x="96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FFFFCC">
                          <a:alpha val="100000"/>
                        </a:srgbClr>
                      </a:gs>
                      <a:gs pos="50000">
                        <a:srgbClr val="FFCC99">
                          <a:alpha val="100000"/>
                        </a:srgbClr>
                      </a:gs>
                      <a:gs pos="100000">
                        <a:srgbClr val="FFFFC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2857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1283" name="Freeform 11282"/>
                  <p:cNvSpPr>
                    <a:spLocks noChangeAspect="1"/>
                  </p:cNvSpPr>
                  <p:nvPr/>
                </p:nvSpPr>
                <p:spPr>
                  <a:xfrm>
                    <a:off x="4600" y="2784"/>
                    <a:ext cx="228" cy="500"/>
                  </a:xfrm>
                  <a:custGeom>
                    <a:avLst/>
                    <a:gdLst/>
                    <a:ahLst/>
                    <a:cxnLst/>
                    <a:pathLst>
                      <a:path w="228" h="500">
                        <a:moveTo>
                          <a:pt x="68" y="0"/>
                        </a:moveTo>
                        <a:lnTo>
                          <a:pt x="0" y="500"/>
                        </a:lnTo>
                        <a:lnTo>
                          <a:pt x="228" y="408"/>
                        </a:lnTo>
                        <a:lnTo>
                          <a:pt x="68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1284" name="Freeform 11283"/>
                  <p:cNvSpPr>
                    <a:spLocks noChangeAspect="1"/>
                  </p:cNvSpPr>
                  <p:nvPr/>
                </p:nvSpPr>
                <p:spPr>
                  <a:xfrm>
                    <a:off x="4620" y="2612"/>
                    <a:ext cx="288" cy="428"/>
                  </a:xfrm>
                  <a:custGeom>
                    <a:avLst/>
                    <a:gdLst/>
                    <a:ahLst/>
                    <a:cxnLst/>
                    <a:pathLst>
                      <a:path w="288" h="428">
                        <a:moveTo>
                          <a:pt x="0" y="0"/>
                        </a:moveTo>
                        <a:lnTo>
                          <a:pt x="96" y="428"/>
                        </a:lnTo>
                        <a:lnTo>
                          <a:pt x="288" y="26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1285" name="Freeform 11284"/>
                  <p:cNvSpPr>
                    <a:spLocks noChangeAspect="1"/>
                  </p:cNvSpPr>
                  <p:nvPr/>
                </p:nvSpPr>
                <p:spPr>
                  <a:xfrm>
                    <a:off x="3096" y="1930"/>
                    <a:ext cx="1594" cy="1398"/>
                  </a:xfrm>
                  <a:custGeom>
                    <a:avLst/>
                    <a:gdLst/>
                    <a:ahLst/>
                    <a:cxnLst/>
                    <a:pathLst>
                      <a:path w="1594" h="1398">
                        <a:moveTo>
                          <a:pt x="18" y="945"/>
                        </a:moveTo>
                        <a:cubicBezTo>
                          <a:pt x="36" y="1121"/>
                          <a:pt x="95" y="1252"/>
                          <a:pt x="206" y="1309"/>
                        </a:cubicBezTo>
                        <a:cubicBezTo>
                          <a:pt x="374" y="1398"/>
                          <a:pt x="574" y="1357"/>
                          <a:pt x="686" y="1289"/>
                        </a:cubicBezTo>
                        <a:cubicBezTo>
                          <a:pt x="754" y="1353"/>
                          <a:pt x="868" y="1372"/>
                          <a:pt x="946" y="1373"/>
                        </a:cubicBezTo>
                        <a:cubicBezTo>
                          <a:pt x="1024" y="1374"/>
                          <a:pt x="1056" y="1341"/>
                          <a:pt x="1154" y="1293"/>
                        </a:cubicBezTo>
                        <a:cubicBezTo>
                          <a:pt x="1426" y="1297"/>
                          <a:pt x="1476" y="1174"/>
                          <a:pt x="1535" y="1083"/>
                        </a:cubicBezTo>
                        <a:cubicBezTo>
                          <a:pt x="1594" y="992"/>
                          <a:pt x="1590" y="829"/>
                          <a:pt x="1506" y="749"/>
                        </a:cubicBezTo>
                        <a:cubicBezTo>
                          <a:pt x="1422" y="669"/>
                          <a:pt x="1384" y="654"/>
                          <a:pt x="1334" y="553"/>
                        </a:cubicBezTo>
                        <a:cubicBezTo>
                          <a:pt x="1284" y="452"/>
                          <a:pt x="1300" y="231"/>
                          <a:pt x="1206" y="141"/>
                        </a:cubicBezTo>
                        <a:cubicBezTo>
                          <a:pt x="1112" y="51"/>
                          <a:pt x="945" y="0"/>
                          <a:pt x="770" y="13"/>
                        </a:cubicBezTo>
                        <a:cubicBezTo>
                          <a:pt x="595" y="26"/>
                          <a:pt x="283" y="66"/>
                          <a:pt x="158" y="221"/>
                        </a:cubicBezTo>
                        <a:cubicBezTo>
                          <a:pt x="33" y="376"/>
                          <a:pt x="0" y="769"/>
                          <a:pt x="18" y="945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FFCC99">
                          <a:alpha val="100000"/>
                        </a:srgbClr>
                      </a:gs>
                      <a:gs pos="50000">
                        <a:srgbClr val="FFFFCC">
                          <a:alpha val="100000"/>
                        </a:srgbClr>
                      </a:gs>
                      <a:gs pos="100000">
                        <a:srgbClr val="FFCC99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2857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grpSp>
                <p:nvGrpSpPr>
                  <p:cNvPr id="11286" name="Group 11285"/>
                  <p:cNvGrpSpPr>
                    <a:grpSpLocks noChangeAspect="1"/>
                  </p:cNvGrpSpPr>
                  <p:nvPr/>
                </p:nvGrpSpPr>
                <p:grpSpPr>
                  <a:xfrm>
                    <a:off x="3716" y="2807"/>
                    <a:ext cx="678" cy="392"/>
                    <a:chOff x="3210" y="1776"/>
                    <a:chExt cx="678" cy="392"/>
                  </a:xfrm>
                </p:grpSpPr>
                <p:sp>
                  <p:nvSpPr>
                    <p:cNvPr id="11287" name="Freeform 11286"/>
                    <p:cNvSpPr>
                      <a:spLocks noChangeAspect="1"/>
                    </p:cNvSpPr>
                    <p:nvPr/>
                  </p:nvSpPr>
                  <p:spPr>
                    <a:xfrm rot="-14156673" flipH="1">
                      <a:off x="3181" y="1805"/>
                      <a:ext cx="160" cy="102"/>
                    </a:xfrm>
                    <a:custGeom>
                      <a:avLst/>
                      <a:gdLst>
                        <a:gd name="txL" fmla="*/ 0 w 21298"/>
                        <a:gd name="txT" fmla="*/ 0 h 20357"/>
                        <a:gd name="txR" fmla="*/ 21298 w 21298"/>
                        <a:gd name="txB" fmla="*/ 20357 h 20357"/>
                      </a:gdLst>
                      <a:ahLst/>
                      <a:cxnLst>
                        <a:cxn ang="180">
                          <a:pos x="0" y="16755"/>
                        </a:cxn>
                        <a:cxn ang="270">
                          <a:pos x="14076" y="0"/>
                        </a:cxn>
                        <a:cxn ang="0">
                          <a:pos x="21298" y="20357"/>
                        </a:cxn>
                      </a:cxnLst>
                      <a:rect l="txL" t="txT" r="txR" b="txB"/>
                      <a:pathLst>
                        <a:path w="21298" h="20357" fill="none">
                          <a:moveTo>
                            <a:pt x="0" y="16755"/>
                          </a:moveTo>
                          <a:arcTo wR="21600" hR="21600" stAng="-10224045" swAng="3652063"/>
                        </a:path>
                        <a:path w="21298" h="20357" stroke="0">
                          <a:moveTo>
                            <a:pt x="0" y="16755"/>
                          </a:moveTo>
                          <a:arcTo wR="21600" hR="21600" stAng="-10224045" swAng="3652063"/>
                          <a:lnTo>
                            <a:pt x="21298" y="20357"/>
                          </a:lnTo>
                          <a:close/>
                        </a:path>
                      </a:pathLst>
                    </a:custGeom>
                    <a:noFill/>
                    <a:ln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1288" name="Freeform 11287"/>
                    <p:cNvSpPr>
                      <a:spLocks noChangeAspect="1"/>
                    </p:cNvSpPr>
                    <p:nvPr/>
                  </p:nvSpPr>
                  <p:spPr>
                    <a:xfrm rot="-33846427" flipH="1">
                      <a:off x="3728" y="1851"/>
                      <a:ext cx="160" cy="97"/>
                    </a:xfrm>
                    <a:custGeom>
                      <a:avLst/>
                      <a:gdLst>
                        <a:gd name="txL" fmla="*/ 0 w 21298"/>
                        <a:gd name="txT" fmla="*/ 0 h 19322"/>
                        <a:gd name="txR" fmla="*/ 21298 w 21298"/>
                        <a:gd name="txB" fmla="*/ 19322 h 19322"/>
                      </a:gdLst>
                      <a:ahLst/>
                      <a:cxnLst>
                        <a:cxn ang="180">
                          <a:pos x="0" y="15720"/>
                        </a:cxn>
                        <a:cxn ang="270">
                          <a:pos x="11643" y="0"/>
                        </a:cxn>
                        <a:cxn ang="0">
                          <a:pos x="21298" y="19322"/>
                        </a:cxn>
                      </a:cxnLst>
                      <a:rect l="txL" t="txT" r="txR" b="txB"/>
                      <a:pathLst>
                        <a:path w="21298" h="19322" fill="none">
                          <a:moveTo>
                            <a:pt x="0" y="15720"/>
                          </a:moveTo>
                          <a:arcTo wR="21600" hR="21600" stAng="-10224045" swAng="3230996"/>
                        </a:path>
                        <a:path w="21298" h="19322" stroke="0">
                          <a:moveTo>
                            <a:pt x="0" y="15720"/>
                          </a:moveTo>
                          <a:arcTo wR="21600" hR="21600" stAng="-10224045" swAng="3230996"/>
                          <a:lnTo>
                            <a:pt x="21298" y="19322"/>
                          </a:lnTo>
                          <a:close/>
                        </a:path>
                      </a:pathLst>
                    </a:custGeom>
                    <a:noFill/>
                    <a:ln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1289" name="Freeform 11288"/>
                    <p:cNvSpPr>
                      <a:spLocks noChangeAspect="1"/>
                    </p:cNvSpPr>
                    <p:nvPr/>
                  </p:nvSpPr>
                  <p:spPr>
                    <a:xfrm>
                      <a:off x="3256" y="1908"/>
                      <a:ext cx="508" cy="260"/>
                    </a:xfrm>
                    <a:custGeom>
                      <a:avLst/>
                      <a:gdLst/>
                      <a:ahLst/>
                      <a:cxnLst/>
                      <a:pathLst>
                        <a:path w="508" h="260">
                          <a:moveTo>
                            <a:pt x="0" y="0"/>
                          </a:moveTo>
                          <a:cubicBezTo>
                            <a:pt x="56" y="8"/>
                            <a:pt x="224" y="56"/>
                            <a:pt x="264" y="60"/>
                          </a:cubicBezTo>
                          <a:cubicBezTo>
                            <a:pt x="304" y="64"/>
                            <a:pt x="432" y="36"/>
                            <a:pt x="508" y="36"/>
                          </a:cubicBezTo>
                          <a:cubicBezTo>
                            <a:pt x="368" y="228"/>
                            <a:pt x="315" y="260"/>
                            <a:pt x="216" y="260"/>
                          </a:cubicBezTo>
                          <a:cubicBezTo>
                            <a:pt x="52" y="248"/>
                            <a:pt x="4" y="128"/>
                            <a:pt x="0" y="0"/>
                          </a:cubicBez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chemeClr val="tx1">
                            <a:alpha val="100000"/>
                          </a:schemeClr>
                        </a:gs>
                        <a:gs pos="100000">
                          <a:srgbClr val="5F5F5F">
                            <a:alpha val="100000"/>
                          </a:srgbClr>
                        </a:gs>
                      </a:gsLst>
                      <a:lin ang="5400000" scaled="1"/>
                      <a:tileRect/>
                    </a:gra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sp>
                <p:nvSpPr>
                  <p:cNvPr id="11290" name="Freeform 11289"/>
                  <p:cNvSpPr>
                    <a:spLocks noChangeAspect="1"/>
                  </p:cNvSpPr>
                  <p:nvPr/>
                </p:nvSpPr>
                <p:spPr>
                  <a:xfrm>
                    <a:off x="2988" y="2380"/>
                    <a:ext cx="144" cy="420"/>
                  </a:xfrm>
                  <a:custGeom>
                    <a:avLst/>
                    <a:gdLst/>
                    <a:ahLst/>
                    <a:cxnLst/>
                    <a:pathLst>
                      <a:path w="144" h="420">
                        <a:moveTo>
                          <a:pt x="92" y="0"/>
                        </a:moveTo>
                        <a:lnTo>
                          <a:pt x="0" y="372"/>
                        </a:lnTo>
                        <a:lnTo>
                          <a:pt x="144" y="420"/>
                        </a:lnTo>
                        <a:lnTo>
                          <a:pt x="92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1291" name="Freeform 11290"/>
                  <p:cNvSpPr>
                    <a:spLocks noChangeAspect="1"/>
                  </p:cNvSpPr>
                  <p:nvPr/>
                </p:nvSpPr>
                <p:spPr>
                  <a:xfrm>
                    <a:off x="2748" y="2408"/>
                    <a:ext cx="304" cy="344"/>
                  </a:xfrm>
                  <a:custGeom>
                    <a:avLst/>
                    <a:gdLst/>
                    <a:ahLst/>
                    <a:cxnLst/>
                    <a:pathLst>
                      <a:path w="304" h="344">
                        <a:moveTo>
                          <a:pt x="304" y="0"/>
                        </a:moveTo>
                        <a:lnTo>
                          <a:pt x="0" y="204"/>
                        </a:lnTo>
                        <a:lnTo>
                          <a:pt x="96" y="344"/>
                        </a:lnTo>
                        <a:lnTo>
                          <a:pt x="304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1292" name="Freeform 11291"/>
                  <p:cNvSpPr>
                    <a:spLocks noChangeAspect="1"/>
                  </p:cNvSpPr>
                  <p:nvPr/>
                </p:nvSpPr>
                <p:spPr>
                  <a:xfrm>
                    <a:off x="2844" y="2444"/>
                    <a:ext cx="208" cy="404"/>
                  </a:xfrm>
                  <a:custGeom>
                    <a:avLst/>
                    <a:gdLst/>
                    <a:ahLst/>
                    <a:cxnLst/>
                    <a:pathLst>
                      <a:path w="208" h="404">
                        <a:moveTo>
                          <a:pt x="208" y="0"/>
                        </a:moveTo>
                        <a:lnTo>
                          <a:pt x="0" y="264"/>
                        </a:lnTo>
                        <a:lnTo>
                          <a:pt x="96" y="404"/>
                        </a:lnTo>
                        <a:lnTo>
                          <a:pt x="208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1293" name="Freeform 11292"/>
                  <p:cNvSpPr>
                    <a:spLocks noChangeAspect="1"/>
                  </p:cNvSpPr>
                  <p:nvPr/>
                </p:nvSpPr>
                <p:spPr>
                  <a:xfrm>
                    <a:off x="2796" y="2592"/>
                    <a:ext cx="284" cy="608"/>
                  </a:xfrm>
                  <a:custGeom>
                    <a:avLst/>
                    <a:gdLst/>
                    <a:ahLst/>
                    <a:cxnLst/>
                    <a:pathLst>
                      <a:path w="284" h="608">
                        <a:moveTo>
                          <a:pt x="208" y="0"/>
                        </a:moveTo>
                        <a:lnTo>
                          <a:pt x="0" y="608"/>
                        </a:lnTo>
                        <a:lnTo>
                          <a:pt x="284" y="540"/>
                        </a:lnTo>
                        <a:lnTo>
                          <a:pt x="208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1294" name="Freeform 11293"/>
                  <p:cNvSpPr>
                    <a:spLocks noChangeAspect="1"/>
                  </p:cNvSpPr>
                  <p:nvPr/>
                </p:nvSpPr>
                <p:spPr>
                  <a:xfrm>
                    <a:off x="2924" y="2552"/>
                    <a:ext cx="216" cy="472"/>
                  </a:xfrm>
                  <a:custGeom>
                    <a:avLst/>
                    <a:gdLst/>
                    <a:ahLst/>
                    <a:cxnLst/>
                    <a:pathLst>
                      <a:path w="216" h="472">
                        <a:moveTo>
                          <a:pt x="108" y="0"/>
                        </a:moveTo>
                        <a:lnTo>
                          <a:pt x="0" y="472"/>
                        </a:lnTo>
                        <a:lnTo>
                          <a:pt x="216" y="464"/>
                        </a:lnTo>
                        <a:lnTo>
                          <a:pt x="108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1295" name="Freeform 11294"/>
                  <p:cNvSpPr>
                    <a:spLocks noChangeAspect="1"/>
                  </p:cNvSpPr>
                  <p:nvPr/>
                </p:nvSpPr>
                <p:spPr>
                  <a:xfrm>
                    <a:off x="2944" y="2848"/>
                    <a:ext cx="284" cy="608"/>
                  </a:xfrm>
                  <a:custGeom>
                    <a:avLst/>
                    <a:gdLst/>
                    <a:ahLst/>
                    <a:cxnLst/>
                    <a:pathLst>
                      <a:path w="284" h="608">
                        <a:moveTo>
                          <a:pt x="208" y="0"/>
                        </a:moveTo>
                        <a:lnTo>
                          <a:pt x="0" y="608"/>
                        </a:lnTo>
                        <a:lnTo>
                          <a:pt x="284" y="540"/>
                        </a:lnTo>
                        <a:lnTo>
                          <a:pt x="208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1296" name="Freeform 11295"/>
                  <p:cNvSpPr>
                    <a:spLocks noChangeAspect="1"/>
                  </p:cNvSpPr>
                  <p:nvPr/>
                </p:nvSpPr>
                <p:spPr>
                  <a:xfrm>
                    <a:off x="2736" y="2797"/>
                    <a:ext cx="410" cy="587"/>
                  </a:xfrm>
                  <a:custGeom>
                    <a:avLst/>
                    <a:gdLst/>
                    <a:ahLst/>
                    <a:cxnLst/>
                    <a:pathLst>
                      <a:path w="410" h="587">
                        <a:moveTo>
                          <a:pt x="410" y="0"/>
                        </a:moveTo>
                        <a:lnTo>
                          <a:pt x="0" y="455"/>
                        </a:lnTo>
                        <a:lnTo>
                          <a:pt x="260" y="587"/>
                        </a:lnTo>
                        <a:lnTo>
                          <a:pt x="410" y="0"/>
                        </a:lnTo>
                        <a:close/>
                      </a:path>
                    </a:pathLst>
                  </a:custGeom>
                  <a:solidFill>
                    <a:srgbClr val="CC3300">
                      <a:alpha val="100000"/>
                    </a:srgbClr>
                  </a:solidFill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grpSp>
                <p:nvGrpSpPr>
                  <p:cNvPr id="11297" name="Group 11296"/>
                  <p:cNvGrpSpPr>
                    <a:grpSpLocks noChangeAspect="1"/>
                  </p:cNvGrpSpPr>
                  <p:nvPr/>
                </p:nvGrpSpPr>
                <p:grpSpPr>
                  <a:xfrm>
                    <a:off x="3818" y="2663"/>
                    <a:ext cx="240" cy="144"/>
                    <a:chOff x="3806" y="2695"/>
                    <a:chExt cx="240" cy="144"/>
                  </a:xfrm>
                </p:grpSpPr>
                <p:sp>
                  <p:nvSpPr>
                    <p:cNvPr id="11298" name="Oval 11297"/>
                    <p:cNvSpPr>
                      <a:spLocks noChangeAspect="1"/>
                    </p:cNvSpPr>
                    <p:nvPr/>
                  </p:nvSpPr>
                  <p:spPr>
                    <a:xfrm>
                      <a:off x="3806" y="2695"/>
                      <a:ext cx="240" cy="144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rgbClr val="FFCCFF"/>
                        </a:gs>
                        <a:gs pos="100000">
                          <a:srgbClr val="FFFFCC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 w="1905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1299" name="Moon 11298"/>
                    <p:cNvSpPr>
                      <a:spLocks noChangeAspect="1"/>
                    </p:cNvSpPr>
                    <p:nvPr/>
                  </p:nvSpPr>
                  <p:spPr>
                    <a:xfrm rot="5855679">
                      <a:off x="3920" y="2690"/>
                      <a:ext cx="48" cy="96"/>
                    </a:xfrm>
                    <a:prstGeom prst="moon">
                      <a:avLst>
                        <a:gd name="adj" fmla="val 58333"/>
                      </a:avLst>
                    </a:prstGeom>
                    <a:solidFill>
                      <a:srgbClr val="FFFFCC"/>
                    </a:solidFill>
                    <a:ln w="190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11300" name="Group 11299"/>
                  <p:cNvGrpSpPr>
                    <a:grpSpLocks noChangeAspect="1"/>
                  </p:cNvGrpSpPr>
                  <p:nvPr/>
                </p:nvGrpSpPr>
                <p:grpSpPr>
                  <a:xfrm>
                    <a:off x="3256" y="2114"/>
                    <a:ext cx="1172" cy="751"/>
                    <a:chOff x="3248" y="2146"/>
                    <a:chExt cx="1172" cy="751"/>
                  </a:xfrm>
                </p:grpSpPr>
                <p:grpSp>
                  <p:nvGrpSpPr>
                    <p:cNvPr id="11301" name="Group 11300"/>
                    <p:cNvGrpSpPr>
                      <a:grpSpLocks noChangeAspect="1"/>
                    </p:cNvGrpSpPr>
                    <p:nvPr/>
                  </p:nvGrpSpPr>
                  <p:grpSpPr>
                    <a:xfrm>
                      <a:off x="3343" y="2254"/>
                      <a:ext cx="347" cy="597"/>
                      <a:chOff x="2849" y="1191"/>
                      <a:chExt cx="347" cy="597"/>
                    </a:xfrm>
                  </p:grpSpPr>
                  <p:sp>
                    <p:nvSpPr>
                      <p:cNvPr id="11302" name="Freeform 11301"/>
                      <p:cNvSpPr>
                        <a:spLocks noChangeAspect="1"/>
                      </p:cNvSpPr>
                      <p:nvPr/>
                    </p:nvSpPr>
                    <p:spPr>
                      <a:xfrm rot="27698474">
                        <a:off x="2860" y="1259"/>
                        <a:ext cx="201" cy="65"/>
                      </a:xfrm>
                      <a:custGeom>
                        <a:avLst/>
                        <a:gdLst>
                          <a:gd name="txL" fmla="*/ 0 w 21277"/>
                          <a:gd name="txT" fmla="*/ 0 h 21600"/>
                          <a:gd name="txR" fmla="*/ 21277 w 21277"/>
                          <a:gd name="txB" fmla="*/ 21600 h 21600"/>
                        </a:gdLst>
                        <a:ahLst/>
                        <a:cxnLst>
                          <a:cxn ang="180">
                            <a:pos x="0" y="16203"/>
                          </a:cxn>
                          <a:cxn ang="270">
                            <a:pos x="21276" y="3"/>
                          </a:cxn>
                          <a:cxn ang="90">
                            <a:pos x="20915" y="21600"/>
                          </a:cxn>
                        </a:cxnLst>
                        <a:rect l="txL" t="txT" r="txR" b="txB"/>
                        <a:pathLst>
                          <a:path w="21277" h="21600" fill="none">
                            <a:moveTo>
                              <a:pt x="0" y="16203"/>
                            </a:moveTo>
                            <a:arcTo wR="21600" hR="21600" stAng="-9931847" swAng="4589305"/>
                          </a:path>
                          <a:path w="21277" h="21600" stroke="0">
                            <a:moveTo>
                              <a:pt x="0" y="16203"/>
                            </a:moveTo>
                            <a:arcTo wR="21600" hR="21600" stAng="-9931847" swAng="4589305"/>
                            <a:lnTo>
                              <a:pt x="20915" y="21600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11303" name="Freeform 11302"/>
                      <p:cNvSpPr>
                        <a:spLocks noChangeAspect="1"/>
                      </p:cNvSpPr>
                      <p:nvPr/>
                    </p:nvSpPr>
                    <p:spPr>
                      <a:xfrm rot="6915250">
                        <a:off x="2907" y="1227"/>
                        <a:ext cx="162" cy="120"/>
                      </a:xfrm>
                      <a:custGeom>
                        <a:avLst/>
                        <a:gdLst>
                          <a:gd name="txL" fmla="*/ 0 w 21134"/>
                          <a:gd name="txT" fmla="*/ 0 h 21600"/>
                          <a:gd name="txR" fmla="*/ 21134 w 21134"/>
                          <a:gd name="txB" fmla="*/ 21600 h 21600"/>
                        </a:gdLst>
                        <a:ahLst/>
                        <a:cxnLst>
                          <a:cxn ang="180">
                            <a:pos x="0" y="15677"/>
                          </a:cxn>
                          <a:cxn ang="270">
                            <a:pos x="21133" y="3"/>
                          </a:cxn>
                          <a:cxn ang="90">
                            <a:pos x="20772" y="21600"/>
                          </a:cxn>
                        </a:cxnLst>
                        <a:rect l="txL" t="txT" r="txR" b="txB"/>
                        <a:pathLst>
                          <a:path w="21134" h="21600" fill="none">
                            <a:moveTo>
                              <a:pt x="0" y="15677"/>
                            </a:moveTo>
                            <a:arcTo wR="21600" hR="21600" stAng="-9845091" swAng="4502548"/>
                          </a:path>
                          <a:path w="21134" h="21600" stroke="0">
                            <a:moveTo>
                              <a:pt x="0" y="15677"/>
                            </a:moveTo>
                            <a:arcTo wR="21600" hR="21600" stAng="-9845091" swAng="4502548"/>
                            <a:lnTo>
                              <a:pt x="20772" y="21600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11304" name="Freeform 11303"/>
                      <p:cNvSpPr>
                        <a:spLocks noChangeAspect="1"/>
                      </p:cNvSpPr>
                      <p:nvPr/>
                    </p:nvSpPr>
                    <p:spPr>
                      <a:xfrm rot="7043491">
                        <a:off x="2975" y="1300"/>
                        <a:ext cx="124" cy="59"/>
                      </a:xfrm>
                      <a:custGeom>
                        <a:avLst/>
                        <a:gdLst>
                          <a:gd name="txL" fmla="*/ 0 w 19334"/>
                          <a:gd name="txT" fmla="*/ 0 h 21600"/>
                          <a:gd name="txR" fmla="*/ 19334 w 19334"/>
                          <a:gd name="txB" fmla="*/ 21600 h 21600"/>
                        </a:gdLst>
                        <a:ahLst/>
                        <a:cxnLst>
                          <a:cxn ang="180">
                            <a:pos x="0" y="11274"/>
                          </a:cxn>
                          <a:cxn ang="270">
                            <a:pos x="19333" y="3"/>
                          </a:cxn>
                          <a:cxn ang="90">
                            <a:pos x="18972" y="21600"/>
                          </a:cxn>
                        </a:cxnLst>
                        <a:rect l="txL" t="txT" r="txR" b="txB"/>
                        <a:pathLst>
                          <a:path w="19334" h="21600" fill="none">
                            <a:moveTo>
                              <a:pt x="0" y="11274"/>
                            </a:moveTo>
                            <a:arcTo wR="21600" hR="21600" stAng="-9086497" swAng="3743955"/>
                          </a:path>
                          <a:path w="19334" h="21600" stroke="0">
                            <a:moveTo>
                              <a:pt x="0" y="11274"/>
                            </a:moveTo>
                            <a:arcTo wR="21600" hR="21600" stAng="-9086497" swAng="3743955"/>
                            <a:lnTo>
                              <a:pt x="18972" y="21600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11305" name="Freeform 11304"/>
                      <p:cNvSpPr>
                        <a:spLocks noChangeAspect="1"/>
                      </p:cNvSpPr>
                      <p:nvPr/>
                    </p:nvSpPr>
                    <p:spPr>
                      <a:xfrm rot="8283734">
                        <a:off x="3024" y="1334"/>
                        <a:ext cx="96" cy="58"/>
                      </a:xfrm>
                      <a:custGeom>
                        <a:avLst/>
                        <a:gdLst>
                          <a:gd name="txL" fmla="*/ 0 w 21665"/>
                          <a:gd name="txT" fmla="*/ 0 h 21600"/>
                          <a:gd name="txR" fmla="*/ 21665 w 21665"/>
                          <a:gd name="txB" fmla="*/ 21600 h 21600"/>
                        </a:gdLst>
                        <a:ahLst/>
                        <a:cxnLst>
                          <a:cxn ang="180">
                            <a:pos x="0" y="18030"/>
                          </a:cxn>
                          <a:cxn ang="0">
                            <a:pos x="21664" y="3"/>
                          </a:cxn>
                          <a:cxn ang="90">
                            <a:pos x="21303" y="21600"/>
                          </a:cxn>
                        </a:cxnLst>
                        <a:rect l="txL" t="txT" r="txR" b="txB"/>
                        <a:pathLst>
                          <a:path w="21665" h="21600" fill="none">
                            <a:moveTo>
                              <a:pt x="0" y="18030"/>
                            </a:moveTo>
                            <a:arcTo wR="21600" hR="21600" stAng="-10229199" swAng="4886657"/>
                          </a:path>
                          <a:path w="21665" h="21600" stroke="0">
                            <a:moveTo>
                              <a:pt x="0" y="18030"/>
                            </a:moveTo>
                            <a:arcTo wR="21600" hR="21600" stAng="-10229199" swAng="4886657"/>
                            <a:lnTo>
                              <a:pt x="21303" y="21600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grpSp>
                    <p:nvGrpSpPr>
                      <p:cNvPr id="11306" name="Group 11305"/>
                      <p:cNvGrpSpPr>
                        <a:grpSpLocks noChangeAspect="1"/>
                      </p:cNvGrpSpPr>
                      <p:nvPr/>
                    </p:nvGrpSpPr>
                    <p:grpSpPr>
                      <a:xfrm>
                        <a:off x="2849" y="1378"/>
                        <a:ext cx="347" cy="410"/>
                        <a:chOff x="2849" y="1378"/>
                        <a:chExt cx="347" cy="410"/>
                      </a:xfrm>
                    </p:grpSpPr>
                    <p:sp>
                      <p:nvSpPr>
                        <p:cNvPr id="11307" name="Freeform 11306"/>
                        <p:cNvSpPr>
                          <a:spLocks noChangeAspect="1"/>
                        </p:cNvSpPr>
                        <p:nvPr/>
                      </p:nvSpPr>
                      <p:spPr>
                        <a:xfrm rot="-23015995" flipH="1">
                          <a:off x="2891" y="1639"/>
                          <a:ext cx="305" cy="149"/>
                        </a:xfrm>
                        <a:custGeom>
                          <a:avLst/>
                          <a:gdLst>
                            <a:gd name="txL" fmla="*/ 0 w 29403"/>
                            <a:gd name="txT" fmla="*/ 0 h 21600"/>
                            <a:gd name="txR" fmla="*/ 29403 w 29403"/>
                            <a:gd name="txB" fmla="*/ 21600 h 21600"/>
                          </a:gdLst>
                          <a:ahLst/>
                          <a:cxnLst>
                            <a:cxn ang="180">
                              <a:pos x="0" y="12812"/>
                            </a:cxn>
                            <a:cxn ang="0">
                              <a:pos x="29402" y="2285"/>
                            </a:cxn>
                            <a:cxn ang="90">
                              <a:pos x="19732" y="21600"/>
                            </a:cxn>
                          </a:cxnLst>
                          <a:rect l="txL" t="txT" r="txR" b="txB"/>
                          <a:pathLst>
                            <a:path w="29403" h="21600" fill="none">
                              <a:moveTo>
                                <a:pt x="0" y="12812"/>
                              </a:moveTo>
                              <a:arcTo wR="21600" hR="21600" stAng="-9359601" swAng="5555283"/>
                            </a:path>
                            <a:path w="29403" h="21600" stroke="0">
                              <a:moveTo>
                                <a:pt x="0" y="12812"/>
                              </a:moveTo>
                              <a:arcTo wR="21600" hR="21600" stAng="-9359601" swAng="5555283"/>
                              <a:lnTo>
                                <a:pt x="19732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11308" name="Freeform 11307"/>
                        <p:cNvSpPr>
                          <a:spLocks noChangeAspect="1"/>
                        </p:cNvSpPr>
                        <p:nvPr/>
                      </p:nvSpPr>
                      <p:spPr>
                        <a:xfrm rot="-317040">
                          <a:off x="2849" y="1378"/>
                          <a:ext cx="299" cy="287"/>
                        </a:xfrm>
                        <a:custGeom>
                          <a:avLst/>
                          <a:gdLst/>
                          <a:ahLst/>
                          <a:cxnLst/>
                          <a:pathLst>
                            <a:path w="360" h="346">
                              <a:moveTo>
                                <a:pt x="58" y="346"/>
                              </a:moveTo>
                              <a:cubicBezTo>
                                <a:pt x="32" y="295"/>
                                <a:pt x="0" y="32"/>
                                <a:pt x="180" y="16"/>
                              </a:cubicBezTo>
                              <a:cubicBezTo>
                                <a:pt x="360" y="0"/>
                                <a:pt x="359" y="265"/>
                                <a:pt x="339" y="320"/>
                              </a:cubicBezTo>
                              <a:cubicBezTo>
                                <a:pt x="208" y="310"/>
                                <a:pt x="204" y="306"/>
                                <a:pt x="58" y="346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bg1">
                            <a:alpha val="100000"/>
                          </a:schemeClr>
                        </a:solidFill>
                        <a:ln w="19050" cap="flat" cmpd="sng">
                          <a:solidFill>
                            <a:schemeClr val="tx1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11309" name="Oval 11308"/>
                        <p:cNvSpPr>
                          <a:spLocks noChangeAspect="1"/>
                        </p:cNvSpPr>
                        <p:nvPr/>
                      </p:nvSpPr>
                      <p:spPr>
                        <a:xfrm>
                          <a:off x="2939" y="1403"/>
                          <a:ext cx="178" cy="229"/>
                        </a:xfrm>
                        <a:prstGeom prst="ellipse">
                          <a:avLst/>
                        </a:prstGeom>
                        <a:gradFill rotWithShape="1">
                          <a:gsLst>
                            <a:gs pos="0">
                              <a:srgbClr val="2F2F76"/>
                            </a:gs>
                            <a:gs pos="50000">
                              <a:srgbClr val="33CCFF"/>
                            </a:gs>
                            <a:gs pos="100000">
                              <a:srgbClr val="2F2F76"/>
                            </a:gs>
                          </a:gsLst>
                          <a:lin ang="0" scaled="1"/>
                          <a:tileRect/>
                        </a:gradFill>
                        <a:ln w="19050" cap="flat" cmpd="sng">
                          <a:solidFill>
                            <a:schemeClr val="tx1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11310" name="Oval 11309"/>
                        <p:cNvSpPr>
                          <a:spLocks noChangeAspect="1"/>
                        </p:cNvSpPr>
                        <p:nvPr/>
                      </p:nvSpPr>
                      <p:spPr>
                        <a:xfrm>
                          <a:off x="2960" y="1412"/>
                          <a:ext cx="128" cy="128"/>
                        </a:xfrm>
                        <a:prstGeom prst="ellipse">
                          <a:avLst/>
                        </a:prstGeom>
                        <a:solidFill>
                          <a:schemeClr val="tx1"/>
                        </a:solidFill>
                        <a:ln w="19050" cap="flat" cmpd="sng">
                          <a:solidFill>
                            <a:schemeClr val="tx1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11311" name="Oval 11310"/>
                        <p:cNvSpPr>
                          <a:spLocks noChangeAspect="1"/>
                        </p:cNvSpPr>
                        <p:nvPr/>
                      </p:nvSpPr>
                      <p:spPr>
                        <a:xfrm>
                          <a:off x="3004" y="1417"/>
                          <a:ext cx="68" cy="68"/>
                        </a:xfrm>
                        <a:prstGeom prst="ellipse">
                          <a:avLst/>
                        </a:prstGeom>
                        <a:solidFill>
                          <a:schemeClr val="bg1"/>
                        </a:solidFill>
                        <a:ln w="19050" cap="flat" cmpd="sng">
                          <a:solidFill>
                            <a:schemeClr val="tx1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11312" name="Group 11311"/>
                    <p:cNvGrpSpPr>
                      <a:grpSpLocks noChangeAspect="1"/>
                    </p:cNvGrpSpPr>
                    <p:nvPr/>
                  </p:nvGrpSpPr>
                  <p:grpSpPr>
                    <a:xfrm>
                      <a:off x="3987" y="2146"/>
                      <a:ext cx="347" cy="597"/>
                      <a:chOff x="2849" y="1191"/>
                      <a:chExt cx="347" cy="597"/>
                    </a:xfrm>
                  </p:grpSpPr>
                  <p:sp>
                    <p:nvSpPr>
                      <p:cNvPr id="11313" name="Freeform 11312"/>
                      <p:cNvSpPr>
                        <a:spLocks noChangeAspect="1"/>
                      </p:cNvSpPr>
                      <p:nvPr/>
                    </p:nvSpPr>
                    <p:spPr>
                      <a:xfrm rot="27698474">
                        <a:off x="2860" y="1259"/>
                        <a:ext cx="201" cy="65"/>
                      </a:xfrm>
                      <a:custGeom>
                        <a:avLst/>
                        <a:gdLst>
                          <a:gd name="txL" fmla="*/ 0 w 21277"/>
                          <a:gd name="txT" fmla="*/ 0 h 21600"/>
                          <a:gd name="txR" fmla="*/ 21277 w 21277"/>
                          <a:gd name="txB" fmla="*/ 21600 h 21600"/>
                        </a:gdLst>
                        <a:ahLst/>
                        <a:cxnLst>
                          <a:cxn ang="180">
                            <a:pos x="0" y="16203"/>
                          </a:cxn>
                          <a:cxn ang="270">
                            <a:pos x="21276" y="3"/>
                          </a:cxn>
                          <a:cxn ang="90">
                            <a:pos x="20915" y="21600"/>
                          </a:cxn>
                        </a:cxnLst>
                        <a:rect l="txL" t="txT" r="txR" b="txB"/>
                        <a:pathLst>
                          <a:path w="21277" h="21600" fill="none">
                            <a:moveTo>
                              <a:pt x="0" y="16203"/>
                            </a:moveTo>
                            <a:arcTo wR="21600" hR="21600" stAng="-9931847" swAng="4589305"/>
                          </a:path>
                          <a:path w="21277" h="21600" stroke="0">
                            <a:moveTo>
                              <a:pt x="0" y="16203"/>
                            </a:moveTo>
                            <a:arcTo wR="21600" hR="21600" stAng="-9931847" swAng="4589305"/>
                            <a:lnTo>
                              <a:pt x="20915" y="21600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11314" name="Freeform 11313"/>
                      <p:cNvSpPr>
                        <a:spLocks noChangeAspect="1"/>
                      </p:cNvSpPr>
                      <p:nvPr/>
                    </p:nvSpPr>
                    <p:spPr>
                      <a:xfrm rot="6915250">
                        <a:off x="2907" y="1227"/>
                        <a:ext cx="162" cy="120"/>
                      </a:xfrm>
                      <a:custGeom>
                        <a:avLst/>
                        <a:gdLst>
                          <a:gd name="txL" fmla="*/ 0 w 21134"/>
                          <a:gd name="txT" fmla="*/ 0 h 21600"/>
                          <a:gd name="txR" fmla="*/ 21134 w 21134"/>
                          <a:gd name="txB" fmla="*/ 21600 h 21600"/>
                        </a:gdLst>
                        <a:ahLst/>
                        <a:cxnLst>
                          <a:cxn ang="180">
                            <a:pos x="0" y="15677"/>
                          </a:cxn>
                          <a:cxn ang="270">
                            <a:pos x="21133" y="3"/>
                          </a:cxn>
                          <a:cxn ang="90">
                            <a:pos x="20772" y="21600"/>
                          </a:cxn>
                        </a:cxnLst>
                        <a:rect l="txL" t="txT" r="txR" b="txB"/>
                        <a:pathLst>
                          <a:path w="21134" h="21600" fill="none">
                            <a:moveTo>
                              <a:pt x="0" y="15677"/>
                            </a:moveTo>
                            <a:arcTo wR="21600" hR="21600" stAng="-9845091" swAng="4502548"/>
                          </a:path>
                          <a:path w="21134" h="21600" stroke="0">
                            <a:moveTo>
                              <a:pt x="0" y="15677"/>
                            </a:moveTo>
                            <a:arcTo wR="21600" hR="21600" stAng="-9845091" swAng="4502548"/>
                            <a:lnTo>
                              <a:pt x="20772" y="21600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11315" name="Freeform 11314"/>
                      <p:cNvSpPr>
                        <a:spLocks noChangeAspect="1"/>
                      </p:cNvSpPr>
                      <p:nvPr/>
                    </p:nvSpPr>
                    <p:spPr>
                      <a:xfrm rot="7043491">
                        <a:off x="2975" y="1300"/>
                        <a:ext cx="124" cy="59"/>
                      </a:xfrm>
                      <a:custGeom>
                        <a:avLst/>
                        <a:gdLst>
                          <a:gd name="txL" fmla="*/ 0 w 19334"/>
                          <a:gd name="txT" fmla="*/ 0 h 21600"/>
                          <a:gd name="txR" fmla="*/ 19334 w 19334"/>
                          <a:gd name="txB" fmla="*/ 21600 h 21600"/>
                        </a:gdLst>
                        <a:ahLst/>
                        <a:cxnLst>
                          <a:cxn ang="180">
                            <a:pos x="0" y="11274"/>
                          </a:cxn>
                          <a:cxn ang="270">
                            <a:pos x="19333" y="3"/>
                          </a:cxn>
                          <a:cxn ang="90">
                            <a:pos x="18972" y="21600"/>
                          </a:cxn>
                        </a:cxnLst>
                        <a:rect l="txL" t="txT" r="txR" b="txB"/>
                        <a:pathLst>
                          <a:path w="19334" h="21600" fill="none">
                            <a:moveTo>
                              <a:pt x="0" y="11274"/>
                            </a:moveTo>
                            <a:arcTo wR="21600" hR="21600" stAng="-9086497" swAng="3743955"/>
                          </a:path>
                          <a:path w="19334" h="21600" stroke="0">
                            <a:moveTo>
                              <a:pt x="0" y="11274"/>
                            </a:moveTo>
                            <a:arcTo wR="21600" hR="21600" stAng="-9086497" swAng="3743955"/>
                            <a:lnTo>
                              <a:pt x="18972" y="21600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11316" name="Freeform 11315"/>
                      <p:cNvSpPr>
                        <a:spLocks noChangeAspect="1"/>
                      </p:cNvSpPr>
                      <p:nvPr/>
                    </p:nvSpPr>
                    <p:spPr>
                      <a:xfrm rot="8283734">
                        <a:off x="3024" y="1334"/>
                        <a:ext cx="96" cy="58"/>
                      </a:xfrm>
                      <a:custGeom>
                        <a:avLst/>
                        <a:gdLst>
                          <a:gd name="txL" fmla="*/ 0 w 21665"/>
                          <a:gd name="txT" fmla="*/ 0 h 21600"/>
                          <a:gd name="txR" fmla="*/ 21665 w 21665"/>
                          <a:gd name="txB" fmla="*/ 21600 h 21600"/>
                        </a:gdLst>
                        <a:ahLst/>
                        <a:cxnLst>
                          <a:cxn ang="180">
                            <a:pos x="0" y="18030"/>
                          </a:cxn>
                          <a:cxn ang="0">
                            <a:pos x="21664" y="3"/>
                          </a:cxn>
                          <a:cxn ang="90">
                            <a:pos x="21303" y="21600"/>
                          </a:cxn>
                        </a:cxnLst>
                        <a:rect l="txL" t="txT" r="txR" b="txB"/>
                        <a:pathLst>
                          <a:path w="21665" h="21600" fill="none">
                            <a:moveTo>
                              <a:pt x="0" y="18030"/>
                            </a:moveTo>
                            <a:arcTo wR="21600" hR="21600" stAng="-10229199" swAng="4886657"/>
                          </a:path>
                          <a:path w="21665" h="21600" stroke="0">
                            <a:moveTo>
                              <a:pt x="0" y="18030"/>
                            </a:moveTo>
                            <a:arcTo wR="21600" hR="21600" stAng="-10229199" swAng="4886657"/>
                            <a:lnTo>
                              <a:pt x="21303" y="21600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grpSp>
                    <p:nvGrpSpPr>
                      <p:cNvPr id="11317" name="Group 11316"/>
                      <p:cNvGrpSpPr>
                        <a:grpSpLocks noChangeAspect="1"/>
                      </p:cNvGrpSpPr>
                      <p:nvPr/>
                    </p:nvGrpSpPr>
                    <p:grpSpPr>
                      <a:xfrm>
                        <a:off x="2849" y="1378"/>
                        <a:ext cx="347" cy="410"/>
                        <a:chOff x="2849" y="1378"/>
                        <a:chExt cx="347" cy="410"/>
                      </a:xfrm>
                    </p:grpSpPr>
                    <p:sp>
                      <p:nvSpPr>
                        <p:cNvPr id="11318" name="Freeform 11317"/>
                        <p:cNvSpPr>
                          <a:spLocks noChangeAspect="1"/>
                        </p:cNvSpPr>
                        <p:nvPr/>
                      </p:nvSpPr>
                      <p:spPr>
                        <a:xfrm rot="-23015995" flipH="1">
                          <a:off x="2891" y="1639"/>
                          <a:ext cx="305" cy="149"/>
                        </a:xfrm>
                        <a:custGeom>
                          <a:avLst/>
                          <a:gdLst>
                            <a:gd name="txL" fmla="*/ 0 w 29403"/>
                            <a:gd name="txT" fmla="*/ 0 h 21600"/>
                            <a:gd name="txR" fmla="*/ 29403 w 29403"/>
                            <a:gd name="txB" fmla="*/ 21600 h 21600"/>
                          </a:gdLst>
                          <a:ahLst/>
                          <a:cxnLst>
                            <a:cxn ang="180">
                              <a:pos x="0" y="12812"/>
                            </a:cxn>
                            <a:cxn ang="0">
                              <a:pos x="29402" y="2285"/>
                            </a:cxn>
                            <a:cxn ang="90">
                              <a:pos x="19732" y="21600"/>
                            </a:cxn>
                          </a:cxnLst>
                          <a:rect l="txL" t="txT" r="txR" b="txB"/>
                          <a:pathLst>
                            <a:path w="29403" h="21600" fill="none">
                              <a:moveTo>
                                <a:pt x="0" y="12812"/>
                              </a:moveTo>
                              <a:arcTo wR="21600" hR="21600" stAng="-9359601" swAng="5555283"/>
                            </a:path>
                            <a:path w="29403" h="21600" stroke="0">
                              <a:moveTo>
                                <a:pt x="0" y="12812"/>
                              </a:moveTo>
                              <a:arcTo wR="21600" hR="21600" stAng="-9359601" swAng="5555283"/>
                              <a:lnTo>
                                <a:pt x="19732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11319" name="Freeform 11318"/>
                        <p:cNvSpPr>
                          <a:spLocks noChangeAspect="1"/>
                        </p:cNvSpPr>
                        <p:nvPr/>
                      </p:nvSpPr>
                      <p:spPr>
                        <a:xfrm rot="-317040">
                          <a:off x="2849" y="1378"/>
                          <a:ext cx="299" cy="287"/>
                        </a:xfrm>
                        <a:custGeom>
                          <a:avLst/>
                          <a:gdLst/>
                          <a:ahLst/>
                          <a:cxnLst/>
                          <a:pathLst>
                            <a:path w="360" h="346">
                              <a:moveTo>
                                <a:pt x="58" y="346"/>
                              </a:moveTo>
                              <a:cubicBezTo>
                                <a:pt x="32" y="295"/>
                                <a:pt x="0" y="32"/>
                                <a:pt x="180" y="16"/>
                              </a:cubicBezTo>
                              <a:cubicBezTo>
                                <a:pt x="360" y="0"/>
                                <a:pt x="359" y="265"/>
                                <a:pt x="339" y="320"/>
                              </a:cubicBezTo>
                              <a:cubicBezTo>
                                <a:pt x="208" y="310"/>
                                <a:pt x="204" y="306"/>
                                <a:pt x="58" y="346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bg1">
                            <a:alpha val="100000"/>
                          </a:schemeClr>
                        </a:solidFill>
                        <a:ln w="19050" cap="flat" cmpd="sng">
                          <a:solidFill>
                            <a:schemeClr val="tx1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11320" name="Oval 11319"/>
                        <p:cNvSpPr>
                          <a:spLocks noChangeAspect="1"/>
                        </p:cNvSpPr>
                        <p:nvPr/>
                      </p:nvSpPr>
                      <p:spPr>
                        <a:xfrm>
                          <a:off x="2939" y="1403"/>
                          <a:ext cx="178" cy="229"/>
                        </a:xfrm>
                        <a:prstGeom prst="ellipse">
                          <a:avLst/>
                        </a:prstGeom>
                        <a:gradFill rotWithShape="1">
                          <a:gsLst>
                            <a:gs pos="0">
                              <a:srgbClr val="2F2F76"/>
                            </a:gs>
                            <a:gs pos="50000">
                              <a:srgbClr val="33CCFF"/>
                            </a:gs>
                            <a:gs pos="100000">
                              <a:srgbClr val="2F2F76"/>
                            </a:gs>
                          </a:gsLst>
                          <a:lin ang="0" scaled="1"/>
                          <a:tileRect/>
                        </a:gradFill>
                        <a:ln w="19050" cap="flat" cmpd="sng">
                          <a:solidFill>
                            <a:schemeClr val="tx1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11321" name="Oval 11320"/>
                        <p:cNvSpPr>
                          <a:spLocks noChangeAspect="1"/>
                        </p:cNvSpPr>
                        <p:nvPr/>
                      </p:nvSpPr>
                      <p:spPr>
                        <a:xfrm>
                          <a:off x="2960" y="1412"/>
                          <a:ext cx="128" cy="128"/>
                        </a:xfrm>
                        <a:prstGeom prst="ellipse">
                          <a:avLst/>
                        </a:prstGeom>
                        <a:solidFill>
                          <a:schemeClr val="tx1"/>
                        </a:solidFill>
                        <a:ln w="19050" cap="flat" cmpd="sng">
                          <a:solidFill>
                            <a:schemeClr val="tx1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  <p:sp>
                      <p:nvSpPr>
                        <p:cNvPr id="11322" name="Oval 11321"/>
                        <p:cNvSpPr>
                          <a:spLocks noChangeAspect="1"/>
                        </p:cNvSpPr>
                        <p:nvPr/>
                      </p:nvSpPr>
                      <p:spPr>
                        <a:xfrm>
                          <a:off x="3004" y="1417"/>
                          <a:ext cx="68" cy="68"/>
                        </a:xfrm>
                        <a:prstGeom prst="ellipse">
                          <a:avLst/>
                        </a:prstGeom>
                        <a:solidFill>
                          <a:schemeClr val="bg1"/>
                        </a:solidFill>
                        <a:ln w="19050" cap="flat" cmpd="sng">
                          <a:solidFill>
                            <a:schemeClr val="tx1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11323" name="Group 11322"/>
                    <p:cNvGrpSpPr>
                      <a:grpSpLocks noChangeAspect="1"/>
                    </p:cNvGrpSpPr>
                    <p:nvPr/>
                  </p:nvGrpSpPr>
                  <p:grpSpPr>
                    <a:xfrm>
                      <a:off x="3248" y="2736"/>
                      <a:ext cx="160" cy="161"/>
                      <a:chOff x="1968" y="1279"/>
                      <a:chExt cx="160" cy="161"/>
                    </a:xfrm>
                  </p:grpSpPr>
                  <p:sp>
                    <p:nvSpPr>
                      <p:cNvPr id="11324" name="Freeform 11323"/>
                      <p:cNvSpPr>
                        <a:spLocks noChangeAspect="1"/>
                      </p:cNvSpPr>
                      <p:nvPr/>
                    </p:nvSpPr>
                    <p:spPr>
                      <a:xfrm rot="-3769143" flipH="1">
                        <a:off x="1971" y="1311"/>
                        <a:ext cx="160" cy="97"/>
                      </a:xfrm>
                      <a:custGeom>
                        <a:avLst/>
                        <a:gdLst>
                          <a:gd name="txL" fmla="*/ 0 w 21298"/>
                          <a:gd name="txT" fmla="*/ 0 h 19322"/>
                          <a:gd name="txR" fmla="*/ 21298 w 21298"/>
                          <a:gd name="txB" fmla="*/ 19322 h 19322"/>
                        </a:gdLst>
                        <a:ahLst/>
                        <a:cxnLst>
                          <a:cxn ang="180">
                            <a:pos x="0" y="15720"/>
                          </a:cxn>
                          <a:cxn ang="270">
                            <a:pos x="11643" y="0"/>
                          </a:cxn>
                          <a:cxn ang="0">
                            <a:pos x="21298" y="19322"/>
                          </a:cxn>
                        </a:cxnLst>
                        <a:rect l="txL" t="txT" r="txR" b="txB"/>
                        <a:pathLst>
                          <a:path w="21298" h="19322" fill="none">
                            <a:moveTo>
                              <a:pt x="0" y="15720"/>
                            </a:moveTo>
                            <a:arcTo wR="21600" hR="21600" stAng="-10224045" swAng="3230996"/>
                          </a:path>
                          <a:path w="21298" h="19322" stroke="0">
                            <a:moveTo>
                              <a:pt x="0" y="15720"/>
                            </a:moveTo>
                            <a:arcTo wR="21600" hR="21600" stAng="-10224045" swAng="3230996"/>
                            <a:lnTo>
                              <a:pt x="21298" y="19322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11325" name="Freeform 11324"/>
                      <p:cNvSpPr>
                        <a:spLocks noChangeAspect="1"/>
                      </p:cNvSpPr>
                      <p:nvPr/>
                    </p:nvSpPr>
                    <p:spPr>
                      <a:xfrm rot="-45352522" flipH="1">
                        <a:off x="1968" y="1279"/>
                        <a:ext cx="160" cy="97"/>
                      </a:xfrm>
                      <a:custGeom>
                        <a:avLst/>
                        <a:gdLst>
                          <a:gd name="txL" fmla="*/ 0 w 21298"/>
                          <a:gd name="txT" fmla="*/ 0 h 19322"/>
                          <a:gd name="txR" fmla="*/ 21298 w 21298"/>
                          <a:gd name="txB" fmla="*/ 19322 h 19322"/>
                        </a:gdLst>
                        <a:ahLst/>
                        <a:cxnLst>
                          <a:cxn ang="180">
                            <a:pos x="0" y="15720"/>
                          </a:cxn>
                          <a:cxn ang="270">
                            <a:pos x="11643" y="0"/>
                          </a:cxn>
                          <a:cxn ang="0">
                            <a:pos x="21298" y="19322"/>
                          </a:cxn>
                        </a:cxnLst>
                        <a:rect l="txL" t="txT" r="txR" b="txB"/>
                        <a:pathLst>
                          <a:path w="21298" h="19322" fill="none">
                            <a:moveTo>
                              <a:pt x="0" y="15720"/>
                            </a:moveTo>
                            <a:arcTo wR="21600" hR="21600" stAng="-10224045" swAng="3230996"/>
                          </a:path>
                          <a:path w="21298" h="19322" stroke="0">
                            <a:moveTo>
                              <a:pt x="0" y="15720"/>
                            </a:moveTo>
                            <a:arcTo wR="21600" hR="21600" stAng="-10224045" swAng="3230996"/>
                            <a:lnTo>
                              <a:pt x="21298" y="19322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1326" name="Group 11325"/>
                    <p:cNvGrpSpPr>
                      <a:grpSpLocks noChangeAspect="1"/>
                    </p:cNvGrpSpPr>
                    <p:nvPr/>
                  </p:nvGrpSpPr>
                  <p:grpSpPr>
                    <a:xfrm flipH="1">
                      <a:off x="4276" y="2572"/>
                      <a:ext cx="144" cy="161"/>
                      <a:chOff x="1968" y="1279"/>
                      <a:chExt cx="160" cy="161"/>
                    </a:xfrm>
                  </p:grpSpPr>
                  <p:sp>
                    <p:nvSpPr>
                      <p:cNvPr id="11327" name="Freeform 11326"/>
                      <p:cNvSpPr>
                        <a:spLocks noChangeAspect="1"/>
                      </p:cNvSpPr>
                      <p:nvPr/>
                    </p:nvSpPr>
                    <p:spPr>
                      <a:xfrm rot="-3769143" flipH="1">
                        <a:off x="1971" y="1311"/>
                        <a:ext cx="160" cy="97"/>
                      </a:xfrm>
                      <a:custGeom>
                        <a:avLst/>
                        <a:gdLst>
                          <a:gd name="txL" fmla="*/ 0 w 21298"/>
                          <a:gd name="txT" fmla="*/ 0 h 19322"/>
                          <a:gd name="txR" fmla="*/ 21298 w 21298"/>
                          <a:gd name="txB" fmla="*/ 19322 h 19322"/>
                        </a:gdLst>
                        <a:ahLst/>
                        <a:cxnLst>
                          <a:cxn ang="180">
                            <a:pos x="0" y="15720"/>
                          </a:cxn>
                          <a:cxn ang="270">
                            <a:pos x="11643" y="0"/>
                          </a:cxn>
                          <a:cxn ang="0">
                            <a:pos x="21298" y="19322"/>
                          </a:cxn>
                        </a:cxnLst>
                        <a:rect l="txL" t="txT" r="txR" b="txB"/>
                        <a:pathLst>
                          <a:path w="21298" h="19322" fill="none">
                            <a:moveTo>
                              <a:pt x="0" y="15720"/>
                            </a:moveTo>
                            <a:arcTo wR="21600" hR="21600" stAng="-10224045" swAng="3230996"/>
                          </a:path>
                          <a:path w="21298" h="19322" stroke="0">
                            <a:moveTo>
                              <a:pt x="0" y="15720"/>
                            </a:moveTo>
                            <a:arcTo wR="21600" hR="21600" stAng="-10224045" swAng="3230996"/>
                            <a:lnTo>
                              <a:pt x="21298" y="19322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  <p:sp>
                    <p:nvSpPr>
                      <p:cNvPr id="11328" name="Freeform 11327"/>
                      <p:cNvSpPr>
                        <a:spLocks noChangeAspect="1"/>
                      </p:cNvSpPr>
                      <p:nvPr/>
                    </p:nvSpPr>
                    <p:spPr>
                      <a:xfrm rot="-45352522" flipH="1">
                        <a:off x="1968" y="1279"/>
                        <a:ext cx="160" cy="97"/>
                      </a:xfrm>
                      <a:custGeom>
                        <a:avLst/>
                        <a:gdLst>
                          <a:gd name="txL" fmla="*/ 0 w 21298"/>
                          <a:gd name="txT" fmla="*/ 0 h 19322"/>
                          <a:gd name="txR" fmla="*/ 21298 w 21298"/>
                          <a:gd name="txB" fmla="*/ 19322 h 19322"/>
                        </a:gdLst>
                        <a:ahLst/>
                        <a:cxnLst>
                          <a:cxn ang="180">
                            <a:pos x="0" y="15720"/>
                          </a:cxn>
                          <a:cxn ang="270">
                            <a:pos x="11643" y="0"/>
                          </a:cxn>
                          <a:cxn ang="0">
                            <a:pos x="21298" y="19322"/>
                          </a:cxn>
                        </a:cxnLst>
                        <a:rect l="txL" t="txT" r="txR" b="txB"/>
                        <a:pathLst>
                          <a:path w="21298" h="19322" fill="none">
                            <a:moveTo>
                              <a:pt x="0" y="15720"/>
                            </a:moveTo>
                            <a:arcTo wR="21600" hR="21600" stAng="-10224045" swAng="3230996"/>
                          </a:path>
                          <a:path w="21298" h="19322" stroke="0">
                            <a:moveTo>
                              <a:pt x="0" y="15720"/>
                            </a:moveTo>
                            <a:arcTo wR="21600" hR="21600" stAng="-10224045" swAng="3230996"/>
                            <a:lnTo>
                              <a:pt x="21298" y="19322"/>
                            </a:lnTo>
                            <a:close/>
                          </a:path>
                        </a:pathLst>
                      </a:custGeom>
                      <a:noFill/>
                      <a:ln w="1905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en-US"/>
                      </a:p>
                    </p:txBody>
                  </p:sp>
                </p:grpSp>
              </p:grpSp>
            </p:grpSp>
            <p:grpSp>
              <p:nvGrpSpPr>
                <p:cNvPr id="11329" name="Group 11328"/>
                <p:cNvGrpSpPr>
                  <a:grpSpLocks noChangeAspect="1"/>
                </p:cNvGrpSpPr>
                <p:nvPr/>
              </p:nvGrpSpPr>
              <p:grpSpPr>
                <a:xfrm>
                  <a:off x="2304" y="405"/>
                  <a:ext cx="2972" cy="1995"/>
                  <a:chOff x="2304" y="405"/>
                  <a:chExt cx="2972" cy="1995"/>
                </a:xfrm>
              </p:grpSpPr>
              <p:grpSp>
                <p:nvGrpSpPr>
                  <p:cNvPr id="11330" name="Group 11329"/>
                  <p:cNvGrpSpPr>
                    <a:grpSpLocks noChangeAspect="1"/>
                  </p:cNvGrpSpPr>
                  <p:nvPr/>
                </p:nvGrpSpPr>
                <p:grpSpPr>
                  <a:xfrm>
                    <a:off x="2304" y="405"/>
                    <a:ext cx="2972" cy="1995"/>
                    <a:chOff x="2622" y="261"/>
                    <a:chExt cx="2972" cy="1995"/>
                  </a:xfrm>
                </p:grpSpPr>
                <p:sp>
                  <p:nvSpPr>
                    <p:cNvPr id="11331" name="Freeform 11330"/>
                    <p:cNvSpPr>
                      <a:spLocks noChangeAspect="1"/>
                    </p:cNvSpPr>
                    <p:nvPr/>
                  </p:nvSpPr>
                  <p:spPr>
                    <a:xfrm>
                      <a:off x="2622" y="261"/>
                      <a:ext cx="2972" cy="1670"/>
                    </a:xfrm>
                    <a:custGeom>
                      <a:avLst/>
                      <a:gdLst/>
                      <a:ahLst/>
                      <a:cxnLst/>
                      <a:pathLst>
                        <a:path w="2972" h="1670">
                          <a:moveTo>
                            <a:pt x="834" y="1670"/>
                          </a:moveTo>
                          <a:cubicBezTo>
                            <a:pt x="484" y="1615"/>
                            <a:pt x="228" y="1403"/>
                            <a:pt x="114" y="1222"/>
                          </a:cubicBezTo>
                          <a:cubicBezTo>
                            <a:pt x="0" y="1041"/>
                            <a:pt x="30" y="696"/>
                            <a:pt x="148" y="586"/>
                          </a:cubicBezTo>
                          <a:cubicBezTo>
                            <a:pt x="266" y="476"/>
                            <a:pt x="538" y="374"/>
                            <a:pt x="748" y="592"/>
                          </a:cubicBezTo>
                          <a:cubicBezTo>
                            <a:pt x="554" y="315"/>
                            <a:pt x="774" y="168"/>
                            <a:pt x="876" y="86"/>
                          </a:cubicBezTo>
                          <a:cubicBezTo>
                            <a:pt x="978" y="0"/>
                            <a:pt x="1242" y="15"/>
                            <a:pt x="1359" y="78"/>
                          </a:cubicBezTo>
                          <a:cubicBezTo>
                            <a:pt x="1476" y="141"/>
                            <a:pt x="1571" y="247"/>
                            <a:pt x="1578" y="465"/>
                          </a:cubicBezTo>
                          <a:cubicBezTo>
                            <a:pt x="1639" y="196"/>
                            <a:pt x="1743" y="195"/>
                            <a:pt x="1857" y="160"/>
                          </a:cubicBezTo>
                          <a:cubicBezTo>
                            <a:pt x="1967" y="126"/>
                            <a:pt x="2163" y="174"/>
                            <a:pt x="2238" y="262"/>
                          </a:cubicBezTo>
                          <a:cubicBezTo>
                            <a:pt x="2313" y="350"/>
                            <a:pt x="2350" y="502"/>
                            <a:pt x="2309" y="688"/>
                          </a:cubicBezTo>
                          <a:cubicBezTo>
                            <a:pt x="2418" y="502"/>
                            <a:pt x="2705" y="583"/>
                            <a:pt x="2799" y="663"/>
                          </a:cubicBezTo>
                          <a:cubicBezTo>
                            <a:pt x="2893" y="743"/>
                            <a:pt x="2972" y="1020"/>
                            <a:pt x="2874" y="1168"/>
                          </a:cubicBezTo>
                          <a:cubicBezTo>
                            <a:pt x="2776" y="1316"/>
                            <a:pt x="2553" y="1468"/>
                            <a:pt x="2213" y="1552"/>
                          </a:cubicBezTo>
                          <a:lnTo>
                            <a:pt x="834" y="1670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760000">
                            <a:alpha val="100000"/>
                          </a:srgbClr>
                        </a:gs>
                        <a:gs pos="50000">
                          <a:srgbClr val="FF0000">
                            <a:alpha val="100000"/>
                          </a:srgbClr>
                        </a:gs>
                        <a:gs pos="100000">
                          <a:srgbClr val="760000">
                            <a:alpha val="100000"/>
                          </a:srgbClr>
                        </a:gs>
                      </a:gsLst>
                      <a:lin ang="2700000" scaled="1"/>
                      <a:tileRect/>
                    </a:gradFill>
                    <a:ln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1332" name="Freeform 11331"/>
                    <p:cNvSpPr>
                      <a:spLocks noChangeAspect="1"/>
                    </p:cNvSpPr>
                    <p:nvPr/>
                  </p:nvSpPr>
                  <p:spPr>
                    <a:xfrm>
                      <a:off x="2928" y="1588"/>
                      <a:ext cx="2338" cy="668"/>
                    </a:xfrm>
                    <a:custGeom>
                      <a:avLst/>
                      <a:gdLst/>
                      <a:ahLst/>
                      <a:cxnLst/>
                      <a:pathLst>
                        <a:path w="1468" h="347">
                          <a:moveTo>
                            <a:pt x="140" y="331"/>
                          </a:moveTo>
                          <a:cubicBezTo>
                            <a:pt x="254" y="315"/>
                            <a:pt x="539" y="168"/>
                            <a:pt x="743" y="167"/>
                          </a:cubicBezTo>
                          <a:cubicBezTo>
                            <a:pt x="947" y="166"/>
                            <a:pt x="1258" y="319"/>
                            <a:pt x="1363" y="327"/>
                          </a:cubicBezTo>
                          <a:cubicBezTo>
                            <a:pt x="1468" y="335"/>
                            <a:pt x="1444" y="264"/>
                            <a:pt x="1375" y="215"/>
                          </a:cubicBezTo>
                          <a:cubicBezTo>
                            <a:pt x="1306" y="166"/>
                            <a:pt x="1094" y="60"/>
                            <a:pt x="948" y="31"/>
                          </a:cubicBezTo>
                          <a:cubicBezTo>
                            <a:pt x="802" y="2"/>
                            <a:pt x="647" y="0"/>
                            <a:pt x="499" y="39"/>
                          </a:cubicBezTo>
                          <a:cubicBezTo>
                            <a:pt x="351" y="78"/>
                            <a:pt x="120" y="214"/>
                            <a:pt x="60" y="263"/>
                          </a:cubicBezTo>
                          <a:cubicBezTo>
                            <a:pt x="0" y="312"/>
                            <a:pt x="26" y="347"/>
                            <a:pt x="140" y="331"/>
                          </a:cubicBezTo>
                          <a:close/>
                        </a:path>
                      </a:pathLst>
                    </a:custGeom>
                    <a:solidFill>
                      <a:srgbClr val="FF0000">
                        <a:alpha val="100000"/>
                      </a:srgbClr>
                    </a:solidFill>
                    <a:ln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11333" name="Group 11332"/>
                  <p:cNvGrpSpPr>
                    <a:grpSpLocks noChangeAspect="1"/>
                  </p:cNvGrpSpPr>
                  <p:nvPr/>
                </p:nvGrpSpPr>
                <p:grpSpPr>
                  <a:xfrm>
                    <a:off x="2948" y="1440"/>
                    <a:ext cx="1852" cy="276"/>
                    <a:chOff x="2948" y="1440"/>
                    <a:chExt cx="1852" cy="276"/>
                  </a:xfrm>
                </p:grpSpPr>
                <p:sp>
                  <p:nvSpPr>
                    <p:cNvPr id="11334" name="Freeform 11333"/>
                    <p:cNvSpPr>
                      <a:spLocks noChangeAspect="1"/>
                    </p:cNvSpPr>
                    <p:nvPr/>
                  </p:nvSpPr>
                  <p:spPr>
                    <a:xfrm rot="-741749">
                      <a:off x="2948" y="1568"/>
                      <a:ext cx="642" cy="148"/>
                    </a:xfrm>
                    <a:custGeom>
                      <a:avLst/>
                      <a:gdLst/>
                      <a:ahLst/>
                      <a:cxnLst/>
                      <a:pathLst>
                        <a:path w="864" h="252">
                          <a:moveTo>
                            <a:pt x="0" y="96"/>
                          </a:moveTo>
                          <a:cubicBezTo>
                            <a:pt x="73" y="118"/>
                            <a:pt x="240" y="252"/>
                            <a:pt x="440" y="228"/>
                          </a:cubicBezTo>
                          <a:cubicBezTo>
                            <a:pt x="640" y="204"/>
                            <a:pt x="776" y="48"/>
                            <a:pt x="864" y="0"/>
                          </a:cubicBezTo>
                        </a:path>
                      </a:pathLst>
                    </a:custGeom>
                    <a:noFill/>
                    <a:ln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1335" name="Freeform 11334"/>
                    <p:cNvSpPr>
                      <a:spLocks noChangeAspect="1"/>
                    </p:cNvSpPr>
                    <p:nvPr/>
                  </p:nvSpPr>
                  <p:spPr>
                    <a:xfrm>
                      <a:off x="3566" y="1440"/>
                      <a:ext cx="642" cy="148"/>
                    </a:xfrm>
                    <a:custGeom>
                      <a:avLst/>
                      <a:gdLst/>
                      <a:ahLst/>
                      <a:cxnLst/>
                      <a:pathLst>
                        <a:path w="864" h="252">
                          <a:moveTo>
                            <a:pt x="0" y="96"/>
                          </a:moveTo>
                          <a:cubicBezTo>
                            <a:pt x="73" y="118"/>
                            <a:pt x="240" y="252"/>
                            <a:pt x="440" y="228"/>
                          </a:cubicBezTo>
                          <a:cubicBezTo>
                            <a:pt x="640" y="204"/>
                            <a:pt x="776" y="48"/>
                            <a:pt x="864" y="0"/>
                          </a:cubicBezTo>
                        </a:path>
                      </a:pathLst>
                    </a:custGeom>
                    <a:noFill/>
                    <a:ln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1336" name="Freeform 11335"/>
                    <p:cNvSpPr>
                      <a:spLocks noChangeAspect="1"/>
                    </p:cNvSpPr>
                    <p:nvPr/>
                  </p:nvSpPr>
                  <p:spPr>
                    <a:xfrm rot="1623011">
                      <a:off x="4158" y="1536"/>
                      <a:ext cx="642" cy="144"/>
                    </a:xfrm>
                    <a:custGeom>
                      <a:avLst/>
                      <a:gdLst/>
                      <a:ahLst/>
                      <a:cxnLst/>
                      <a:pathLst>
                        <a:path w="864" h="252">
                          <a:moveTo>
                            <a:pt x="0" y="96"/>
                          </a:moveTo>
                          <a:cubicBezTo>
                            <a:pt x="73" y="118"/>
                            <a:pt x="240" y="252"/>
                            <a:pt x="440" y="228"/>
                          </a:cubicBezTo>
                          <a:cubicBezTo>
                            <a:pt x="640" y="204"/>
                            <a:pt x="776" y="48"/>
                            <a:pt x="864" y="0"/>
                          </a:cubicBezTo>
                        </a:path>
                      </a:pathLst>
                    </a:custGeom>
                    <a:noFill/>
                    <a:ln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11337" name="Freeform 11336"/>
                <p:cNvSpPr>
                  <a:spLocks noChangeAspect="1"/>
                </p:cNvSpPr>
                <p:nvPr/>
              </p:nvSpPr>
              <p:spPr>
                <a:xfrm>
                  <a:off x="4328" y="2128"/>
                  <a:ext cx="436" cy="377"/>
                </a:xfrm>
                <a:custGeom>
                  <a:avLst/>
                  <a:gdLst/>
                  <a:ahLst/>
                  <a:cxnLst/>
                  <a:pathLst>
                    <a:path w="436" h="377">
                      <a:moveTo>
                        <a:pt x="0" y="0"/>
                      </a:moveTo>
                      <a:lnTo>
                        <a:pt x="380" y="377"/>
                      </a:lnTo>
                      <a:lnTo>
                        <a:pt x="436" y="21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1338" name="Freeform 11337"/>
                <p:cNvSpPr>
                  <a:spLocks noChangeAspect="1"/>
                </p:cNvSpPr>
                <p:nvPr/>
              </p:nvSpPr>
              <p:spPr>
                <a:xfrm>
                  <a:off x="4524" y="2356"/>
                  <a:ext cx="240" cy="437"/>
                </a:xfrm>
                <a:custGeom>
                  <a:avLst/>
                  <a:gdLst/>
                  <a:ahLst/>
                  <a:cxnLst/>
                  <a:pathLst>
                    <a:path w="240" h="437">
                      <a:moveTo>
                        <a:pt x="0" y="0"/>
                      </a:moveTo>
                      <a:lnTo>
                        <a:pt x="184" y="437"/>
                      </a:lnTo>
                      <a:lnTo>
                        <a:pt x="240" y="27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1339" name="Freeform 11338"/>
                <p:cNvSpPr>
                  <a:spLocks noChangeAspect="1"/>
                </p:cNvSpPr>
                <p:nvPr/>
              </p:nvSpPr>
              <p:spPr>
                <a:xfrm>
                  <a:off x="4380" y="2428"/>
                  <a:ext cx="360" cy="412"/>
                </a:xfrm>
                <a:custGeom>
                  <a:avLst/>
                  <a:gdLst/>
                  <a:ahLst/>
                  <a:cxnLst/>
                  <a:pathLst>
                    <a:path w="360" h="412">
                      <a:moveTo>
                        <a:pt x="0" y="0"/>
                      </a:moveTo>
                      <a:lnTo>
                        <a:pt x="212" y="412"/>
                      </a:lnTo>
                      <a:lnTo>
                        <a:pt x="360" y="24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1340" name="Freeform 11339"/>
                <p:cNvSpPr>
                  <a:spLocks noChangeAspect="1"/>
                </p:cNvSpPr>
                <p:nvPr/>
              </p:nvSpPr>
              <p:spPr>
                <a:xfrm>
                  <a:off x="3620" y="1972"/>
                  <a:ext cx="184" cy="348"/>
                </a:xfrm>
                <a:custGeom>
                  <a:avLst/>
                  <a:gdLst/>
                  <a:ahLst/>
                  <a:cxnLst/>
                  <a:pathLst>
                    <a:path w="184" h="348">
                      <a:moveTo>
                        <a:pt x="0" y="0"/>
                      </a:moveTo>
                      <a:lnTo>
                        <a:pt x="40" y="348"/>
                      </a:lnTo>
                      <a:lnTo>
                        <a:pt x="184" y="25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1341" name="Freeform 11340"/>
                <p:cNvSpPr>
                  <a:spLocks noChangeAspect="1"/>
                </p:cNvSpPr>
                <p:nvPr/>
              </p:nvSpPr>
              <p:spPr>
                <a:xfrm>
                  <a:off x="3516" y="1984"/>
                  <a:ext cx="144" cy="240"/>
                </a:xfrm>
                <a:custGeom>
                  <a:avLst/>
                  <a:gdLst/>
                  <a:ahLst/>
                  <a:cxnLst/>
                  <a:pathLst>
                    <a:path w="144" h="240">
                      <a:moveTo>
                        <a:pt x="96" y="0"/>
                      </a:moveTo>
                      <a:lnTo>
                        <a:pt x="0" y="192"/>
                      </a:lnTo>
                      <a:lnTo>
                        <a:pt x="144" y="240"/>
                      </a:lnTo>
                      <a:lnTo>
                        <a:pt x="96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1342" name="Freeform 11341"/>
                <p:cNvSpPr>
                  <a:spLocks noChangeAspect="1"/>
                </p:cNvSpPr>
                <p:nvPr/>
              </p:nvSpPr>
              <p:spPr>
                <a:xfrm>
                  <a:off x="2816" y="2224"/>
                  <a:ext cx="344" cy="288"/>
                </a:xfrm>
                <a:custGeom>
                  <a:avLst/>
                  <a:gdLst/>
                  <a:ahLst/>
                  <a:cxnLst/>
                  <a:pathLst>
                    <a:path w="344" h="288">
                      <a:moveTo>
                        <a:pt x="344" y="0"/>
                      </a:moveTo>
                      <a:lnTo>
                        <a:pt x="0" y="148"/>
                      </a:lnTo>
                      <a:lnTo>
                        <a:pt x="96" y="288"/>
                      </a:lnTo>
                      <a:lnTo>
                        <a:pt x="344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1343" name="Freeform 11342"/>
                <p:cNvSpPr>
                  <a:spLocks noChangeAspect="1"/>
                </p:cNvSpPr>
                <p:nvPr/>
              </p:nvSpPr>
              <p:spPr>
                <a:xfrm>
                  <a:off x="3323" y="1972"/>
                  <a:ext cx="293" cy="283"/>
                </a:xfrm>
                <a:custGeom>
                  <a:avLst/>
                  <a:gdLst/>
                  <a:ahLst/>
                  <a:cxnLst/>
                  <a:pathLst>
                    <a:path w="293" h="283">
                      <a:moveTo>
                        <a:pt x="293" y="0"/>
                      </a:moveTo>
                      <a:lnTo>
                        <a:pt x="0" y="240"/>
                      </a:lnTo>
                      <a:lnTo>
                        <a:pt x="168" y="2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1344" name="Freeform 11343"/>
                <p:cNvSpPr>
                  <a:spLocks noChangeAspect="1"/>
                </p:cNvSpPr>
                <p:nvPr/>
              </p:nvSpPr>
              <p:spPr>
                <a:xfrm>
                  <a:off x="2981" y="2200"/>
                  <a:ext cx="231" cy="402"/>
                </a:xfrm>
                <a:custGeom>
                  <a:avLst/>
                  <a:gdLst/>
                  <a:ahLst/>
                  <a:cxnLst/>
                  <a:pathLst>
                    <a:path w="231" h="402">
                      <a:moveTo>
                        <a:pt x="231" y="0"/>
                      </a:moveTo>
                      <a:lnTo>
                        <a:pt x="0" y="402"/>
                      </a:lnTo>
                      <a:lnTo>
                        <a:pt x="173" y="392"/>
                      </a:lnTo>
                      <a:lnTo>
                        <a:pt x="231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1345" name="Freeform 11344"/>
                <p:cNvSpPr>
                  <a:spLocks noChangeAspect="1"/>
                </p:cNvSpPr>
                <p:nvPr/>
              </p:nvSpPr>
              <p:spPr>
                <a:xfrm>
                  <a:off x="3156" y="1984"/>
                  <a:ext cx="424" cy="309"/>
                </a:xfrm>
                <a:custGeom>
                  <a:avLst/>
                  <a:gdLst/>
                  <a:ahLst/>
                  <a:cxnLst/>
                  <a:pathLst>
                    <a:path w="424" h="309">
                      <a:moveTo>
                        <a:pt x="424" y="0"/>
                      </a:moveTo>
                      <a:lnTo>
                        <a:pt x="0" y="192"/>
                      </a:lnTo>
                      <a:lnTo>
                        <a:pt x="155" y="309"/>
                      </a:lnTo>
                      <a:lnTo>
                        <a:pt x="424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1346" name="Freeform 11345"/>
                <p:cNvSpPr>
                  <a:spLocks noChangeAspect="1"/>
                </p:cNvSpPr>
                <p:nvPr/>
              </p:nvSpPr>
              <p:spPr>
                <a:xfrm>
                  <a:off x="2940" y="2212"/>
                  <a:ext cx="248" cy="252"/>
                </a:xfrm>
                <a:custGeom>
                  <a:avLst/>
                  <a:gdLst/>
                  <a:ahLst/>
                  <a:cxnLst/>
                  <a:pathLst>
                    <a:path w="248" h="252">
                      <a:moveTo>
                        <a:pt x="248" y="0"/>
                      </a:moveTo>
                      <a:lnTo>
                        <a:pt x="0" y="204"/>
                      </a:lnTo>
                      <a:lnTo>
                        <a:pt x="144" y="252"/>
                      </a:lnTo>
                      <a:lnTo>
                        <a:pt x="248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1347" name="Freeform 11346"/>
                <p:cNvSpPr>
                  <a:spLocks noChangeAspect="1"/>
                </p:cNvSpPr>
                <p:nvPr/>
              </p:nvSpPr>
              <p:spPr>
                <a:xfrm>
                  <a:off x="4459" y="2306"/>
                  <a:ext cx="373" cy="347"/>
                </a:xfrm>
                <a:custGeom>
                  <a:avLst/>
                  <a:gdLst/>
                  <a:ahLst/>
                  <a:cxnLst/>
                  <a:pathLst>
                    <a:path w="373" h="347">
                      <a:moveTo>
                        <a:pt x="0" y="0"/>
                      </a:moveTo>
                      <a:lnTo>
                        <a:pt x="186" y="347"/>
                      </a:lnTo>
                      <a:lnTo>
                        <a:pt x="373" y="25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1348" name="Freeform 11347"/>
                <p:cNvSpPr>
                  <a:spLocks noChangeAspect="1"/>
                </p:cNvSpPr>
                <p:nvPr/>
              </p:nvSpPr>
              <p:spPr>
                <a:xfrm>
                  <a:off x="4336" y="2132"/>
                  <a:ext cx="311" cy="433"/>
                </a:xfrm>
                <a:custGeom>
                  <a:avLst/>
                  <a:gdLst/>
                  <a:ahLst/>
                  <a:cxnLst/>
                  <a:pathLst>
                    <a:path w="311" h="433">
                      <a:moveTo>
                        <a:pt x="0" y="0"/>
                      </a:moveTo>
                      <a:lnTo>
                        <a:pt x="197" y="433"/>
                      </a:lnTo>
                      <a:lnTo>
                        <a:pt x="311" y="30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C3300">
                    <a:alpha val="100000"/>
                  </a:srgbClr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grpSp>
            <p:nvGrpSpPr>
              <p:cNvPr id="11349" name="Group 11348"/>
              <p:cNvGrpSpPr>
                <a:grpSpLocks noChangeAspect="1"/>
              </p:cNvGrpSpPr>
              <p:nvPr/>
            </p:nvGrpSpPr>
            <p:grpSpPr>
              <a:xfrm>
                <a:off x="3168" y="2602"/>
                <a:ext cx="1319" cy="336"/>
                <a:chOff x="3168" y="2592"/>
                <a:chExt cx="1319" cy="336"/>
              </a:xfrm>
            </p:grpSpPr>
            <p:sp>
              <p:nvSpPr>
                <p:cNvPr id="11350" name="Oval 11349"/>
                <p:cNvSpPr>
                  <a:spLocks noChangeAspect="1"/>
                </p:cNvSpPr>
                <p:nvPr/>
              </p:nvSpPr>
              <p:spPr>
                <a:xfrm>
                  <a:off x="3744" y="2688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1351" name="Oval 11350"/>
                <p:cNvSpPr>
                  <a:spLocks noChangeAspect="1"/>
                </p:cNvSpPr>
                <p:nvPr/>
              </p:nvSpPr>
              <p:spPr>
                <a:xfrm>
                  <a:off x="3600" y="2736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1352" name="Oval 11351"/>
                <p:cNvSpPr>
                  <a:spLocks noChangeAspect="1"/>
                </p:cNvSpPr>
                <p:nvPr/>
              </p:nvSpPr>
              <p:spPr>
                <a:xfrm>
                  <a:off x="3696" y="2784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1353" name="Oval 11352"/>
                <p:cNvSpPr>
                  <a:spLocks noChangeAspect="1"/>
                </p:cNvSpPr>
                <p:nvPr/>
              </p:nvSpPr>
              <p:spPr>
                <a:xfrm>
                  <a:off x="3504" y="2832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1354" name="Oval 11353"/>
                <p:cNvSpPr>
                  <a:spLocks noChangeAspect="1"/>
                </p:cNvSpPr>
                <p:nvPr/>
              </p:nvSpPr>
              <p:spPr>
                <a:xfrm>
                  <a:off x="3408" y="2832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1355" name="Oval 11354"/>
                <p:cNvSpPr>
                  <a:spLocks noChangeAspect="1"/>
                </p:cNvSpPr>
                <p:nvPr/>
              </p:nvSpPr>
              <p:spPr>
                <a:xfrm>
                  <a:off x="4249" y="2640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1356" name="Oval 11355"/>
                <p:cNvSpPr>
                  <a:spLocks noChangeAspect="1"/>
                </p:cNvSpPr>
                <p:nvPr/>
              </p:nvSpPr>
              <p:spPr>
                <a:xfrm>
                  <a:off x="4441" y="2640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1357" name="Oval 11356"/>
                <p:cNvSpPr>
                  <a:spLocks noChangeAspect="1"/>
                </p:cNvSpPr>
                <p:nvPr/>
              </p:nvSpPr>
              <p:spPr>
                <a:xfrm>
                  <a:off x="4368" y="2665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1358" name="Oval 11357"/>
                <p:cNvSpPr>
                  <a:spLocks noChangeAspect="1"/>
                </p:cNvSpPr>
                <p:nvPr/>
              </p:nvSpPr>
              <p:spPr>
                <a:xfrm>
                  <a:off x="4176" y="2688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1359" name="Oval 11358"/>
                <p:cNvSpPr>
                  <a:spLocks noChangeAspect="1"/>
                </p:cNvSpPr>
                <p:nvPr/>
              </p:nvSpPr>
              <p:spPr>
                <a:xfrm>
                  <a:off x="4464" y="2736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1360" name="Oval 11359"/>
                <p:cNvSpPr>
                  <a:spLocks noChangeAspect="1"/>
                </p:cNvSpPr>
                <p:nvPr/>
              </p:nvSpPr>
              <p:spPr>
                <a:xfrm>
                  <a:off x="4320" y="2736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1361" name="Oval 11360"/>
                <p:cNvSpPr>
                  <a:spLocks noChangeAspect="1"/>
                </p:cNvSpPr>
                <p:nvPr/>
              </p:nvSpPr>
              <p:spPr>
                <a:xfrm>
                  <a:off x="3289" y="2809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1362" name="Oval 11361"/>
                <p:cNvSpPr>
                  <a:spLocks noChangeAspect="1"/>
                </p:cNvSpPr>
                <p:nvPr/>
              </p:nvSpPr>
              <p:spPr>
                <a:xfrm>
                  <a:off x="3385" y="2905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1363" name="Oval 11362"/>
                <p:cNvSpPr>
                  <a:spLocks noChangeAspect="1"/>
                </p:cNvSpPr>
                <p:nvPr/>
              </p:nvSpPr>
              <p:spPr>
                <a:xfrm>
                  <a:off x="3619" y="2823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1364" name="Oval 11363"/>
                <p:cNvSpPr>
                  <a:spLocks noChangeAspect="1"/>
                </p:cNvSpPr>
                <p:nvPr/>
              </p:nvSpPr>
              <p:spPr>
                <a:xfrm>
                  <a:off x="3961" y="2592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1365" name="Oval 11364"/>
                <p:cNvSpPr>
                  <a:spLocks noChangeAspect="1"/>
                </p:cNvSpPr>
                <p:nvPr/>
              </p:nvSpPr>
              <p:spPr>
                <a:xfrm>
                  <a:off x="4057" y="2688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1366" name="Oval 11365"/>
                <p:cNvSpPr>
                  <a:spLocks noChangeAspect="1"/>
                </p:cNvSpPr>
                <p:nvPr/>
              </p:nvSpPr>
              <p:spPr>
                <a:xfrm>
                  <a:off x="3168" y="2761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</p:grpSp>
        <p:sp>
          <p:nvSpPr>
            <p:cNvPr id="11367" name="Freeform 11366"/>
            <p:cNvSpPr>
              <a:spLocks noChangeAspect="1"/>
            </p:cNvSpPr>
            <p:nvPr/>
          </p:nvSpPr>
          <p:spPr>
            <a:xfrm>
              <a:off x="4341" y="2169"/>
              <a:ext cx="247" cy="431"/>
            </a:xfrm>
            <a:custGeom>
              <a:avLst/>
              <a:gdLst/>
              <a:ahLst/>
              <a:cxnLst/>
              <a:pathLst>
                <a:path w="247" h="431">
                  <a:moveTo>
                    <a:pt x="0" y="0"/>
                  </a:moveTo>
                  <a:lnTo>
                    <a:pt x="24" y="300"/>
                  </a:lnTo>
                  <a:lnTo>
                    <a:pt x="247" y="4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368" name="Freeform 11367"/>
            <p:cNvSpPr>
              <a:spLocks noChangeAspect="1"/>
            </p:cNvSpPr>
            <p:nvPr/>
          </p:nvSpPr>
          <p:spPr>
            <a:xfrm>
              <a:off x="4134" y="2088"/>
              <a:ext cx="339" cy="198"/>
            </a:xfrm>
            <a:custGeom>
              <a:avLst/>
              <a:gdLst/>
              <a:ahLst/>
              <a:cxnLst/>
              <a:pathLst>
                <a:path w="339" h="198">
                  <a:moveTo>
                    <a:pt x="0" y="0"/>
                  </a:moveTo>
                  <a:lnTo>
                    <a:pt x="183" y="198"/>
                  </a:lnTo>
                  <a:lnTo>
                    <a:pt x="339" y="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369" name="Freeform 11368"/>
            <p:cNvSpPr>
              <a:spLocks noChangeAspect="1"/>
            </p:cNvSpPr>
            <p:nvPr/>
          </p:nvSpPr>
          <p:spPr>
            <a:xfrm>
              <a:off x="4092" y="2091"/>
              <a:ext cx="303" cy="123"/>
            </a:xfrm>
            <a:custGeom>
              <a:avLst/>
              <a:gdLst/>
              <a:ahLst/>
              <a:cxnLst/>
              <a:pathLst>
                <a:path w="303" h="123">
                  <a:moveTo>
                    <a:pt x="0" y="3"/>
                  </a:moveTo>
                  <a:lnTo>
                    <a:pt x="135" y="123"/>
                  </a:lnTo>
                  <a:lnTo>
                    <a:pt x="303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C3300">
                <a:alpha val="100000"/>
              </a:srgbClr>
            </a:solidFill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11370" name="Freeform 11369"/>
          <p:cNvSpPr>
            <a:spLocks noChangeAspect="1"/>
          </p:cNvSpPr>
          <p:nvPr/>
        </p:nvSpPr>
        <p:spPr>
          <a:xfrm rot="2084807" flipH="1">
            <a:off x="217488" y="3646488"/>
            <a:ext cx="654050" cy="638175"/>
          </a:xfrm>
          <a:custGeom>
            <a:avLst/>
            <a:gdLst/>
            <a:ahLst/>
            <a:cxnLst/>
            <a:pathLst>
              <a:path w="440" h="421">
                <a:moveTo>
                  <a:pt x="13" y="114"/>
                </a:moveTo>
                <a:cubicBezTo>
                  <a:pt x="105" y="210"/>
                  <a:pt x="0" y="292"/>
                  <a:pt x="10" y="327"/>
                </a:cubicBezTo>
                <a:cubicBezTo>
                  <a:pt x="19" y="363"/>
                  <a:pt x="51" y="344"/>
                  <a:pt x="67" y="328"/>
                </a:cubicBezTo>
                <a:cubicBezTo>
                  <a:pt x="102" y="291"/>
                  <a:pt x="107" y="254"/>
                  <a:pt x="135" y="266"/>
                </a:cubicBezTo>
                <a:cubicBezTo>
                  <a:pt x="163" y="278"/>
                  <a:pt x="213" y="383"/>
                  <a:pt x="237" y="402"/>
                </a:cubicBezTo>
                <a:cubicBezTo>
                  <a:pt x="261" y="421"/>
                  <a:pt x="289" y="410"/>
                  <a:pt x="282" y="381"/>
                </a:cubicBezTo>
                <a:cubicBezTo>
                  <a:pt x="275" y="352"/>
                  <a:pt x="186" y="230"/>
                  <a:pt x="193" y="230"/>
                </a:cubicBezTo>
                <a:cubicBezTo>
                  <a:pt x="200" y="230"/>
                  <a:pt x="299" y="363"/>
                  <a:pt x="327" y="381"/>
                </a:cubicBezTo>
                <a:cubicBezTo>
                  <a:pt x="355" y="399"/>
                  <a:pt x="376" y="367"/>
                  <a:pt x="363" y="336"/>
                </a:cubicBezTo>
                <a:cubicBezTo>
                  <a:pt x="350" y="305"/>
                  <a:pt x="252" y="199"/>
                  <a:pt x="252" y="193"/>
                </a:cubicBezTo>
                <a:cubicBezTo>
                  <a:pt x="252" y="187"/>
                  <a:pt x="340" y="286"/>
                  <a:pt x="363" y="297"/>
                </a:cubicBezTo>
                <a:cubicBezTo>
                  <a:pt x="386" y="308"/>
                  <a:pt x="404" y="286"/>
                  <a:pt x="390" y="258"/>
                </a:cubicBezTo>
                <a:cubicBezTo>
                  <a:pt x="376" y="230"/>
                  <a:pt x="278" y="151"/>
                  <a:pt x="281" y="131"/>
                </a:cubicBezTo>
                <a:cubicBezTo>
                  <a:pt x="284" y="111"/>
                  <a:pt x="388" y="143"/>
                  <a:pt x="408" y="138"/>
                </a:cubicBezTo>
                <a:cubicBezTo>
                  <a:pt x="428" y="133"/>
                  <a:pt x="440" y="122"/>
                  <a:pt x="402" y="99"/>
                </a:cubicBezTo>
                <a:cubicBezTo>
                  <a:pt x="364" y="76"/>
                  <a:pt x="210" y="87"/>
                  <a:pt x="181" y="0"/>
                </a:cubicBezTo>
                <a:cubicBezTo>
                  <a:pt x="81" y="64"/>
                  <a:pt x="94" y="55"/>
                  <a:pt x="13" y="114"/>
                </a:cubicBezTo>
                <a:close/>
              </a:path>
            </a:pathLst>
          </a:custGeom>
          <a:gradFill rotWithShape="1">
            <a:gsLst>
              <a:gs pos="0">
                <a:srgbClr val="FFFFCC">
                  <a:alpha val="100000"/>
                </a:srgbClr>
              </a:gs>
              <a:gs pos="50000">
                <a:srgbClr val="FFCC99">
                  <a:alpha val="100000"/>
                </a:srgbClr>
              </a:gs>
              <a:gs pos="100000">
                <a:srgbClr val="FFFFCC">
                  <a:alpha val="100000"/>
                </a:srgbClr>
              </a:gs>
            </a:gsLst>
            <a:lin ang="2700000" scaled="1"/>
            <a:tileRect/>
          </a:gra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1371" name="Freeform 11370"/>
          <p:cNvSpPr>
            <a:spLocks noChangeAspect="1"/>
          </p:cNvSpPr>
          <p:nvPr/>
        </p:nvSpPr>
        <p:spPr>
          <a:xfrm rot="-605192">
            <a:off x="4286250" y="4389438"/>
            <a:ext cx="666750" cy="638175"/>
          </a:xfrm>
          <a:custGeom>
            <a:avLst/>
            <a:gdLst/>
            <a:ahLst/>
            <a:cxnLst/>
            <a:pathLst>
              <a:path w="440" h="421">
                <a:moveTo>
                  <a:pt x="13" y="114"/>
                </a:moveTo>
                <a:cubicBezTo>
                  <a:pt x="105" y="210"/>
                  <a:pt x="0" y="292"/>
                  <a:pt x="10" y="327"/>
                </a:cubicBezTo>
                <a:cubicBezTo>
                  <a:pt x="19" y="363"/>
                  <a:pt x="51" y="344"/>
                  <a:pt x="67" y="328"/>
                </a:cubicBezTo>
                <a:cubicBezTo>
                  <a:pt x="102" y="291"/>
                  <a:pt x="107" y="254"/>
                  <a:pt x="135" y="266"/>
                </a:cubicBezTo>
                <a:cubicBezTo>
                  <a:pt x="163" y="278"/>
                  <a:pt x="213" y="383"/>
                  <a:pt x="237" y="402"/>
                </a:cubicBezTo>
                <a:cubicBezTo>
                  <a:pt x="261" y="421"/>
                  <a:pt x="289" y="410"/>
                  <a:pt x="282" y="381"/>
                </a:cubicBezTo>
                <a:cubicBezTo>
                  <a:pt x="275" y="352"/>
                  <a:pt x="186" y="230"/>
                  <a:pt x="193" y="230"/>
                </a:cubicBezTo>
                <a:cubicBezTo>
                  <a:pt x="200" y="230"/>
                  <a:pt x="299" y="363"/>
                  <a:pt x="327" y="381"/>
                </a:cubicBezTo>
                <a:cubicBezTo>
                  <a:pt x="355" y="399"/>
                  <a:pt x="376" y="367"/>
                  <a:pt x="363" y="336"/>
                </a:cubicBezTo>
                <a:cubicBezTo>
                  <a:pt x="350" y="305"/>
                  <a:pt x="252" y="199"/>
                  <a:pt x="252" y="193"/>
                </a:cubicBezTo>
                <a:cubicBezTo>
                  <a:pt x="252" y="187"/>
                  <a:pt x="340" y="286"/>
                  <a:pt x="363" y="297"/>
                </a:cubicBezTo>
                <a:cubicBezTo>
                  <a:pt x="386" y="308"/>
                  <a:pt x="404" y="286"/>
                  <a:pt x="390" y="258"/>
                </a:cubicBezTo>
                <a:cubicBezTo>
                  <a:pt x="376" y="230"/>
                  <a:pt x="278" y="151"/>
                  <a:pt x="281" y="131"/>
                </a:cubicBezTo>
                <a:cubicBezTo>
                  <a:pt x="284" y="111"/>
                  <a:pt x="388" y="143"/>
                  <a:pt x="408" y="138"/>
                </a:cubicBezTo>
                <a:cubicBezTo>
                  <a:pt x="428" y="133"/>
                  <a:pt x="440" y="122"/>
                  <a:pt x="402" y="99"/>
                </a:cubicBezTo>
                <a:cubicBezTo>
                  <a:pt x="364" y="76"/>
                  <a:pt x="210" y="87"/>
                  <a:pt x="181" y="0"/>
                </a:cubicBezTo>
                <a:cubicBezTo>
                  <a:pt x="81" y="64"/>
                  <a:pt x="94" y="55"/>
                  <a:pt x="13" y="114"/>
                </a:cubicBezTo>
                <a:close/>
              </a:path>
            </a:pathLst>
          </a:custGeom>
          <a:gradFill rotWithShape="1">
            <a:gsLst>
              <a:gs pos="0">
                <a:srgbClr val="FFFFCC">
                  <a:alpha val="100000"/>
                </a:srgbClr>
              </a:gs>
              <a:gs pos="50000">
                <a:srgbClr val="FFCC99">
                  <a:alpha val="100000"/>
                </a:srgbClr>
              </a:gs>
              <a:gs pos="100000">
                <a:srgbClr val="FFFFCC">
                  <a:alpha val="100000"/>
                </a:srgbClr>
              </a:gs>
            </a:gsLst>
            <a:lin ang="2700000" scaled="1"/>
            <a:tileRect/>
          </a:gra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1372" name="Freeform 11371"/>
          <p:cNvSpPr>
            <a:spLocks noChangeAspect="1"/>
          </p:cNvSpPr>
          <p:nvPr/>
        </p:nvSpPr>
        <p:spPr>
          <a:xfrm rot="1818861" flipH="1">
            <a:off x="4068763" y="4179888"/>
            <a:ext cx="508000" cy="484187"/>
          </a:xfrm>
          <a:custGeom>
            <a:avLst/>
            <a:gdLst/>
            <a:ahLst/>
            <a:cxnLst/>
            <a:pathLst>
              <a:path w="304" h="320">
                <a:moveTo>
                  <a:pt x="208" y="32"/>
                </a:moveTo>
                <a:cubicBezTo>
                  <a:pt x="160" y="0"/>
                  <a:pt x="32" y="32"/>
                  <a:pt x="16" y="80"/>
                </a:cubicBezTo>
                <a:cubicBezTo>
                  <a:pt x="0" y="128"/>
                  <a:pt x="64" y="288"/>
                  <a:pt x="112" y="320"/>
                </a:cubicBezTo>
                <a:lnTo>
                  <a:pt x="304" y="272"/>
                </a:lnTo>
                <a:lnTo>
                  <a:pt x="208" y="32"/>
                </a:lnTo>
                <a:close/>
              </a:path>
            </a:pathLst>
          </a:custGeom>
          <a:solidFill>
            <a:srgbClr val="FF9900">
              <a:alpha val="100000"/>
            </a:srgbClr>
          </a:soli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1373" name="Freeform 11372"/>
          <p:cNvSpPr>
            <a:spLocks noChangeAspect="1"/>
          </p:cNvSpPr>
          <p:nvPr/>
        </p:nvSpPr>
        <p:spPr>
          <a:xfrm>
            <a:off x="701675" y="3573463"/>
            <a:ext cx="460375" cy="485775"/>
          </a:xfrm>
          <a:custGeom>
            <a:avLst/>
            <a:gdLst/>
            <a:ahLst/>
            <a:cxnLst/>
            <a:pathLst>
              <a:path w="304" h="320">
                <a:moveTo>
                  <a:pt x="208" y="32"/>
                </a:moveTo>
                <a:cubicBezTo>
                  <a:pt x="160" y="0"/>
                  <a:pt x="32" y="32"/>
                  <a:pt x="16" y="80"/>
                </a:cubicBezTo>
                <a:cubicBezTo>
                  <a:pt x="0" y="128"/>
                  <a:pt x="64" y="288"/>
                  <a:pt x="112" y="320"/>
                </a:cubicBezTo>
                <a:lnTo>
                  <a:pt x="304" y="272"/>
                </a:lnTo>
                <a:lnTo>
                  <a:pt x="208" y="32"/>
                </a:lnTo>
                <a:close/>
              </a:path>
            </a:pathLst>
          </a:custGeom>
          <a:solidFill>
            <a:srgbClr val="FF9900">
              <a:alpha val="100000"/>
            </a:srgbClr>
          </a:soli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1374" name="Freeform 11373"/>
          <p:cNvSpPr>
            <a:spLocks noChangeAspect="1"/>
          </p:cNvSpPr>
          <p:nvPr/>
        </p:nvSpPr>
        <p:spPr>
          <a:xfrm rot="298185">
            <a:off x="777875" y="3271838"/>
            <a:ext cx="1798638" cy="977900"/>
          </a:xfrm>
          <a:custGeom>
            <a:avLst/>
            <a:gdLst/>
            <a:ahLst/>
            <a:cxnLst/>
            <a:pathLst>
              <a:path w="1188" h="646">
                <a:moveTo>
                  <a:pt x="1166" y="56"/>
                </a:moveTo>
                <a:cubicBezTo>
                  <a:pt x="1102" y="8"/>
                  <a:pt x="766" y="0"/>
                  <a:pt x="590" y="8"/>
                </a:cubicBezTo>
                <a:cubicBezTo>
                  <a:pt x="414" y="16"/>
                  <a:pt x="207" y="70"/>
                  <a:pt x="110" y="104"/>
                </a:cubicBezTo>
                <a:cubicBezTo>
                  <a:pt x="13" y="138"/>
                  <a:pt x="0" y="164"/>
                  <a:pt x="8" y="212"/>
                </a:cubicBezTo>
                <a:cubicBezTo>
                  <a:pt x="16" y="260"/>
                  <a:pt x="107" y="320"/>
                  <a:pt x="158" y="392"/>
                </a:cubicBezTo>
                <a:cubicBezTo>
                  <a:pt x="209" y="464"/>
                  <a:pt x="166" y="646"/>
                  <a:pt x="314" y="644"/>
                </a:cubicBezTo>
                <a:cubicBezTo>
                  <a:pt x="462" y="642"/>
                  <a:pt x="904" y="478"/>
                  <a:pt x="1046" y="380"/>
                </a:cubicBezTo>
                <a:cubicBezTo>
                  <a:pt x="1188" y="282"/>
                  <a:pt x="1141" y="124"/>
                  <a:pt x="1166" y="56"/>
                </a:cubicBezTo>
                <a:close/>
              </a:path>
            </a:pathLst>
          </a:custGeom>
          <a:gradFill rotWithShape="1">
            <a:gsLst>
              <a:gs pos="0">
                <a:srgbClr val="FFFF00">
                  <a:alpha val="100000"/>
                </a:srgbClr>
              </a:gs>
              <a:gs pos="100000">
                <a:srgbClr val="FF9900">
                  <a:alpha val="100000"/>
                </a:srgbClr>
              </a:gs>
            </a:gsLst>
            <a:lin ang="2700000" scaled="1"/>
            <a:tileRect/>
          </a:gra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1375" name="Freeform 11374"/>
          <p:cNvSpPr>
            <a:spLocks noChangeAspect="1"/>
          </p:cNvSpPr>
          <p:nvPr/>
        </p:nvSpPr>
        <p:spPr>
          <a:xfrm>
            <a:off x="2324100" y="3429000"/>
            <a:ext cx="946150" cy="654050"/>
          </a:xfrm>
          <a:custGeom>
            <a:avLst/>
            <a:gdLst/>
            <a:ahLst/>
            <a:cxnLst/>
            <a:pathLst>
              <a:path w="624" h="432">
                <a:moveTo>
                  <a:pt x="144" y="0"/>
                </a:moveTo>
                <a:cubicBezTo>
                  <a:pt x="336" y="54"/>
                  <a:pt x="318" y="24"/>
                  <a:pt x="480" y="0"/>
                </a:cubicBezTo>
                <a:lnTo>
                  <a:pt x="624" y="384"/>
                </a:lnTo>
                <a:lnTo>
                  <a:pt x="0" y="432"/>
                </a:lnTo>
                <a:lnTo>
                  <a:pt x="144" y="0"/>
                </a:lnTo>
                <a:close/>
              </a:path>
            </a:pathLst>
          </a:custGeom>
          <a:gradFill rotWithShape="1">
            <a:gsLst>
              <a:gs pos="0">
                <a:srgbClr val="FF9900">
                  <a:alpha val="100000"/>
                </a:srgbClr>
              </a:gs>
              <a:gs pos="50000">
                <a:srgbClr val="FFFF00">
                  <a:alpha val="100000"/>
                </a:srgbClr>
              </a:gs>
              <a:gs pos="100000">
                <a:srgbClr val="FF9900">
                  <a:alpha val="100000"/>
                </a:srgbClr>
              </a:gs>
            </a:gsLst>
            <a:lin ang="0" scaled="1"/>
            <a:tileRect/>
          </a:gradFill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1376" name="Freeform 11375"/>
          <p:cNvSpPr>
            <a:spLocks noChangeAspect="1"/>
          </p:cNvSpPr>
          <p:nvPr/>
        </p:nvSpPr>
        <p:spPr>
          <a:xfrm>
            <a:off x="3048000" y="3433763"/>
            <a:ext cx="1762125" cy="1190625"/>
          </a:xfrm>
          <a:custGeom>
            <a:avLst/>
            <a:gdLst/>
            <a:ahLst/>
            <a:cxnLst/>
            <a:pathLst>
              <a:path w="1164" h="787">
                <a:moveTo>
                  <a:pt x="0" y="13"/>
                </a:moveTo>
                <a:cubicBezTo>
                  <a:pt x="63" y="0"/>
                  <a:pt x="262" y="56"/>
                  <a:pt x="439" y="123"/>
                </a:cubicBezTo>
                <a:cubicBezTo>
                  <a:pt x="616" y="190"/>
                  <a:pt x="960" y="346"/>
                  <a:pt x="1062" y="414"/>
                </a:cubicBezTo>
                <a:cubicBezTo>
                  <a:pt x="1164" y="482"/>
                  <a:pt x="1076" y="528"/>
                  <a:pt x="1052" y="531"/>
                </a:cubicBezTo>
                <a:cubicBezTo>
                  <a:pt x="1028" y="534"/>
                  <a:pt x="907" y="552"/>
                  <a:pt x="827" y="588"/>
                </a:cubicBezTo>
                <a:cubicBezTo>
                  <a:pt x="747" y="624"/>
                  <a:pt x="665" y="787"/>
                  <a:pt x="570" y="748"/>
                </a:cubicBezTo>
                <a:cubicBezTo>
                  <a:pt x="475" y="709"/>
                  <a:pt x="346" y="439"/>
                  <a:pt x="259" y="356"/>
                </a:cubicBezTo>
                <a:cubicBezTo>
                  <a:pt x="171" y="274"/>
                  <a:pt x="89" y="310"/>
                  <a:pt x="46" y="253"/>
                </a:cubicBezTo>
                <a:cubicBezTo>
                  <a:pt x="56" y="169"/>
                  <a:pt x="10" y="63"/>
                  <a:pt x="0" y="13"/>
                </a:cubicBezTo>
                <a:close/>
              </a:path>
            </a:pathLst>
          </a:custGeom>
          <a:gradFill rotWithShape="1">
            <a:gsLst>
              <a:gs pos="0">
                <a:srgbClr val="FF9900">
                  <a:alpha val="100000"/>
                </a:srgbClr>
              </a:gs>
              <a:gs pos="100000">
                <a:srgbClr val="FFFF00">
                  <a:alpha val="100000"/>
                </a:srgbClr>
              </a:gs>
            </a:gsLst>
            <a:lin ang="2700000" scaled="1"/>
            <a:tileRect/>
          </a:gra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11377" name="Group 11376"/>
          <p:cNvGrpSpPr/>
          <p:nvPr/>
        </p:nvGrpSpPr>
        <p:grpSpPr>
          <a:xfrm>
            <a:off x="1728788" y="3355975"/>
            <a:ext cx="2857500" cy="3197225"/>
            <a:chOff x="1089" y="2114"/>
            <a:chExt cx="1800" cy="2014"/>
          </a:xfrm>
        </p:grpSpPr>
        <p:sp>
          <p:nvSpPr>
            <p:cNvPr id="11378" name="Freeform 11377"/>
            <p:cNvSpPr>
              <a:spLocks noChangeAspect="1"/>
            </p:cNvSpPr>
            <p:nvPr/>
          </p:nvSpPr>
          <p:spPr>
            <a:xfrm rot="-14149352" flipH="1">
              <a:off x="1928" y="3202"/>
              <a:ext cx="382" cy="585"/>
            </a:xfrm>
            <a:custGeom>
              <a:avLst/>
              <a:gdLst/>
              <a:ahLst/>
              <a:cxnLst/>
              <a:pathLst>
                <a:path w="423" h="614">
                  <a:moveTo>
                    <a:pt x="261" y="614"/>
                  </a:moveTo>
                  <a:cubicBezTo>
                    <a:pt x="198" y="540"/>
                    <a:pt x="69" y="401"/>
                    <a:pt x="0" y="98"/>
                  </a:cubicBezTo>
                  <a:lnTo>
                    <a:pt x="161" y="0"/>
                  </a:lnTo>
                  <a:cubicBezTo>
                    <a:pt x="240" y="275"/>
                    <a:pt x="406" y="441"/>
                    <a:pt x="423" y="543"/>
                  </a:cubicBezTo>
                  <a:lnTo>
                    <a:pt x="261" y="614"/>
                  </a:lnTo>
                  <a:close/>
                </a:path>
              </a:pathLst>
            </a:custGeom>
            <a:gradFill rotWithShape="1">
              <a:gsLst>
                <a:gs pos="0">
                  <a:srgbClr val="FFFFCC">
                    <a:alpha val="100000"/>
                  </a:srgbClr>
                </a:gs>
                <a:gs pos="50000">
                  <a:srgbClr val="FFCC99">
                    <a:alpha val="100000"/>
                  </a:srgbClr>
                </a:gs>
                <a:gs pos="100000">
                  <a:srgbClr val="FFFFCC">
                    <a:alpha val="100000"/>
                  </a:srgbClr>
                </a:gs>
              </a:gsLst>
              <a:lin ang="0" scaled="1"/>
              <a:tileRect/>
            </a:gra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379" name="Freeform 11378"/>
            <p:cNvSpPr>
              <a:spLocks noChangeAspect="1"/>
            </p:cNvSpPr>
            <p:nvPr/>
          </p:nvSpPr>
          <p:spPr>
            <a:xfrm>
              <a:off x="1459" y="3213"/>
              <a:ext cx="280" cy="549"/>
            </a:xfrm>
            <a:custGeom>
              <a:avLst/>
              <a:gdLst/>
              <a:ahLst/>
              <a:cxnLst/>
              <a:pathLst>
                <a:path w="294" h="576">
                  <a:moveTo>
                    <a:pt x="54" y="0"/>
                  </a:moveTo>
                  <a:cubicBezTo>
                    <a:pt x="38" y="96"/>
                    <a:pt x="0" y="282"/>
                    <a:pt x="102" y="576"/>
                  </a:cubicBezTo>
                  <a:lnTo>
                    <a:pt x="294" y="576"/>
                  </a:lnTo>
                  <a:cubicBezTo>
                    <a:pt x="216" y="300"/>
                    <a:pt x="238" y="96"/>
                    <a:pt x="198" y="0"/>
                  </a:cubicBezTo>
                  <a:lnTo>
                    <a:pt x="54" y="0"/>
                  </a:lnTo>
                  <a:close/>
                </a:path>
              </a:pathLst>
            </a:custGeom>
            <a:gradFill rotWithShape="1">
              <a:gsLst>
                <a:gs pos="0">
                  <a:srgbClr val="FFFFCC">
                    <a:alpha val="100000"/>
                  </a:srgbClr>
                </a:gs>
                <a:gs pos="50000">
                  <a:srgbClr val="FFCC99">
                    <a:alpha val="100000"/>
                  </a:srgbClr>
                </a:gs>
                <a:gs pos="100000">
                  <a:srgbClr val="FFFFCC">
                    <a:alpha val="100000"/>
                  </a:srgbClr>
                </a:gs>
              </a:gsLst>
              <a:lin ang="0" scaled="1"/>
              <a:tileRect/>
            </a:gra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380" name="Freeform 11379"/>
            <p:cNvSpPr>
              <a:spLocks noChangeAspect="1"/>
            </p:cNvSpPr>
            <p:nvPr/>
          </p:nvSpPr>
          <p:spPr>
            <a:xfrm>
              <a:off x="1236" y="2770"/>
              <a:ext cx="595" cy="671"/>
            </a:xfrm>
            <a:custGeom>
              <a:avLst/>
              <a:gdLst/>
              <a:ahLst/>
              <a:cxnLst/>
              <a:pathLst>
                <a:path w="624" h="704">
                  <a:moveTo>
                    <a:pt x="144" y="120"/>
                  </a:moveTo>
                  <a:cubicBezTo>
                    <a:pt x="48" y="240"/>
                    <a:pt x="0" y="288"/>
                    <a:pt x="42" y="438"/>
                  </a:cubicBezTo>
                  <a:cubicBezTo>
                    <a:pt x="84" y="588"/>
                    <a:pt x="175" y="565"/>
                    <a:pt x="192" y="600"/>
                  </a:cubicBezTo>
                  <a:cubicBezTo>
                    <a:pt x="209" y="635"/>
                    <a:pt x="136" y="640"/>
                    <a:pt x="144" y="648"/>
                  </a:cubicBezTo>
                  <a:cubicBezTo>
                    <a:pt x="152" y="656"/>
                    <a:pt x="216" y="640"/>
                    <a:pt x="240" y="648"/>
                  </a:cubicBezTo>
                  <a:cubicBezTo>
                    <a:pt x="264" y="656"/>
                    <a:pt x="272" y="696"/>
                    <a:pt x="288" y="696"/>
                  </a:cubicBezTo>
                  <a:cubicBezTo>
                    <a:pt x="304" y="696"/>
                    <a:pt x="320" y="648"/>
                    <a:pt x="336" y="648"/>
                  </a:cubicBezTo>
                  <a:cubicBezTo>
                    <a:pt x="352" y="648"/>
                    <a:pt x="368" y="696"/>
                    <a:pt x="384" y="696"/>
                  </a:cubicBezTo>
                  <a:cubicBezTo>
                    <a:pt x="400" y="696"/>
                    <a:pt x="424" y="648"/>
                    <a:pt x="432" y="648"/>
                  </a:cubicBezTo>
                  <a:cubicBezTo>
                    <a:pt x="440" y="648"/>
                    <a:pt x="424" y="696"/>
                    <a:pt x="432" y="696"/>
                  </a:cubicBezTo>
                  <a:cubicBezTo>
                    <a:pt x="440" y="696"/>
                    <a:pt x="464" y="648"/>
                    <a:pt x="480" y="648"/>
                  </a:cubicBezTo>
                  <a:cubicBezTo>
                    <a:pt x="496" y="648"/>
                    <a:pt x="528" y="704"/>
                    <a:pt x="528" y="696"/>
                  </a:cubicBezTo>
                  <a:cubicBezTo>
                    <a:pt x="528" y="688"/>
                    <a:pt x="470" y="645"/>
                    <a:pt x="480" y="600"/>
                  </a:cubicBezTo>
                  <a:cubicBezTo>
                    <a:pt x="490" y="555"/>
                    <a:pt x="552" y="576"/>
                    <a:pt x="588" y="426"/>
                  </a:cubicBezTo>
                  <a:cubicBezTo>
                    <a:pt x="624" y="276"/>
                    <a:pt x="564" y="234"/>
                    <a:pt x="480" y="120"/>
                  </a:cubicBezTo>
                  <a:cubicBezTo>
                    <a:pt x="396" y="6"/>
                    <a:pt x="240" y="0"/>
                    <a:pt x="144" y="120"/>
                  </a:cubicBezTo>
                  <a:close/>
                </a:path>
              </a:pathLst>
            </a:custGeom>
            <a:pattFill prst="solidDmnd">
              <a:fgClr>
                <a:srgbClr val="FF0000">
                  <a:alpha val="100000"/>
                </a:srgbClr>
              </a:fgClr>
              <a:bgClr>
                <a:srgbClr val="FFFF66">
                  <a:alpha val="100000"/>
                </a:srgbClr>
              </a:bgClr>
            </a:patt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381" name="Freeform 11380"/>
            <p:cNvSpPr>
              <a:spLocks noChangeAspect="1"/>
            </p:cNvSpPr>
            <p:nvPr/>
          </p:nvSpPr>
          <p:spPr>
            <a:xfrm rot="-816185">
              <a:off x="1693" y="2846"/>
              <a:ext cx="595" cy="672"/>
            </a:xfrm>
            <a:custGeom>
              <a:avLst/>
              <a:gdLst/>
              <a:ahLst/>
              <a:cxnLst/>
              <a:pathLst>
                <a:path w="624" h="704">
                  <a:moveTo>
                    <a:pt x="144" y="120"/>
                  </a:moveTo>
                  <a:cubicBezTo>
                    <a:pt x="48" y="240"/>
                    <a:pt x="0" y="288"/>
                    <a:pt x="42" y="438"/>
                  </a:cubicBezTo>
                  <a:cubicBezTo>
                    <a:pt x="84" y="588"/>
                    <a:pt x="175" y="565"/>
                    <a:pt x="192" y="600"/>
                  </a:cubicBezTo>
                  <a:cubicBezTo>
                    <a:pt x="209" y="635"/>
                    <a:pt x="136" y="640"/>
                    <a:pt x="144" y="648"/>
                  </a:cubicBezTo>
                  <a:cubicBezTo>
                    <a:pt x="152" y="656"/>
                    <a:pt x="216" y="640"/>
                    <a:pt x="240" y="648"/>
                  </a:cubicBezTo>
                  <a:cubicBezTo>
                    <a:pt x="264" y="656"/>
                    <a:pt x="272" y="696"/>
                    <a:pt x="288" y="696"/>
                  </a:cubicBezTo>
                  <a:cubicBezTo>
                    <a:pt x="304" y="696"/>
                    <a:pt x="320" y="648"/>
                    <a:pt x="336" y="648"/>
                  </a:cubicBezTo>
                  <a:cubicBezTo>
                    <a:pt x="352" y="648"/>
                    <a:pt x="368" y="696"/>
                    <a:pt x="384" y="696"/>
                  </a:cubicBezTo>
                  <a:cubicBezTo>
                    <a:pt x="400" y="696"/>
                    <a:pt x="424" y="648"/>
                    <a:pt x="432" y="648"/>
                  </a:cubicBezTo>
                  <a:cubicBezTo>
                    <a:pt x="440" y="648"/>
                    <a:pt x="424" y="696"/>
                    <a:pt x="432" y="696"/>
                  </a:cubicBezTo>
                  <a:cubicBezTo>
                    <a:pt x="440" y="696"/>
                    <a:pt x="464" y="648"/>
                    <a:pt x="480" y="648"/>
                  </a:cubicBezTo>
                  <a:cubicBezTo>
                    <a:pt x="496" y="648"/>
                    <a:pt x="528" y="704"/>
                    <a:pt x="528" y="696"/>
                  </a:cubicBezTo>
                  <a:cubicBezTo>
                    <a:pt x="528" y="688"/>
                    <a:pt x="470" y="645"/>
                    <a:pt x="480" y="600"/>
                  </a:cubicBezTo>
                  <a:cubicBezTo>
                    <a:pt x="490" y="555"/>
                    <a:pt x="552" y="576"/>
                    <a:pt x="588" y="426"/>
                  </a:cubicBezTo>
                  <a:cubicBezTo>
                    <a:pt x="624" y="276"/>
                    <a:pt x="564" y="234"/>
                    <a:pt x="480" y="120"/>
                  </a:cubicBezTo>
                  <a:cubicBezTo>
                    <a:pt x="396" y="6"/>
                    <a:pt x="240" y="0"/>
                    <a:pt x="144" y="120"/>
                  </a:cubicBezTo>
                  <a:close/>
                </a:path>
              </a:pathLst>
            </a:custGeom>
            <a:pattFill prst="solidDmnd">
              <a:fgClr>
                <a:srgbClr val="FF0000">
                  <a:alpha val="100000"/>
                </a:srgbClr>
              </a:fgClr>
              <a:bgClr>
                <a:srgbClr val="FFFF66">
                  <a:alpha val="100000"/>
                </a:srgbClr>
              </a:bgClr>
            </a:patt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382" name="Freeform 11381"/>
            <p:cNvSpPr>
              <a:spLocks noChangeAspect="1"/>
            </p:cNvSpPr>
            <p:nvPr/>
          </p:nvSpPr>
          <p:spPr>
            <a:xfrm>
              <a:off x="1089" y="3684"/>
              <a:ext cx="787" cy="444"/>
            </a:xfrm>
            <a:custGeom>
              <a:avLst/>
              <a:gdLst/>
              <a:ahLst/>
              <a:cxnLst/>
              <a:pathLst>
                <a:path w="826" h="466">
                  <a:moveTo>
                    <a:pt x="490" y="20"/>
                  </a:moveTo>
                  <a:cubicBezTo>
                    <a:pt x="378" y="28"/>
                    <a:pt x="116" y="49"/>
                    <a:pt x="58" y="116"/>
                  </a:cubicBezTo>
                  <a:cubicBezTo>
                    <a:pt x="0" y="183"/>
                    <a:pt x="17" y="378"/>
                    <a:pt x="143" y="422"/>
                  </a:cubicBezTo>
                  <a:cubicBezTo>
                    <a:pt x="269" y="466"/>
                    <a:pt x="496" y="442"/>
                    <a:pt x="634" y="404"/>
                  </a:cubicBezTo>
                  <a:cubicBezTo>
                    <a:pt x="772" y="366"/>
                    <a:pt x="826" y="136"/>
                    <a:pt x="730" y="68"/>
                  </a:cubicBezTo>
                  <a:cubicBezTo>
                    <a:pt x="634" y="0"/>
                    <a:pt x="602" y="12"/>
                    <a:pt x="490" y="20"/>
                  </a:cubicBezTo>
                  <a:close/>
                </a:path>
              </a:pathLst>
            </a:custGeom>
            <a:gradFill rotWithShape="1">
              <a:gsLst>
                <a:gs pos="0">
                  <a:srgbClr val="000000">
                    <a:alpha val="100000"/>
                  </a:srgbClr>
                </a:gs>
                <a:gs pos="39999">
                  <a:srgbClr val="0A128C">
                    <a:alpha val="100000"/>
                  </a:srgbClr>
                </a:gs>
                <a:gs pos="70000">
                  <a:srgbClr val="181CC7">
                    <a:alpha val="100000"/>
                  </a:srgbClr>
                </a:gs>
                <a:gs pos="88000">
                  <a:srgbClr val="7005D4">
                    <a:alpha val="100000"/>
                  </a:srgbClr>
                </a:gs>
                <a:gs pos="100000">
                  <a:srgbClr val="8C3D91">
                    <a:alpha val="100000"/>
                  </a:srgbClr>
                </a:gs>
              </a:gsLst>
              <a:path path="rect">
                <a:fillToRect l="100000" t="100000"/>
              </a:path>
              <a:tileRect/>
            </a:gra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grpSp>
          <p:nvGrpSpPr>
            <p:cNvPr id="11383" name="Group 11382"/>
            <p:cNvGrpSpPr>
              <a:grpSpLocks noChangeAspect="1"/>
            </p:cNvGrpSpPr>
            <p:nvPr/>
          </p:nvGrpSpPr>
          <p:grpSpPr>
            <a:xfrm>
              <a:off x="1327" y="3631"/>
              <a:ext cx="494" cy="177"/>
              <a:chOff x="816" y="3696"/>
              <a:chExt cx="672" cy="240"/>
            </a:xfrm>
          </p:grpSpPr>
          <p:sp>
            <p:nvSpPr>
              <p:cNvPr id="11384" name="Oval 11383"/>
              <p:cNvSpPr>
                <a:spLocks noChangeAspect="1"/>
              </p:cNvSpPr>
              <p:nvPr/>
            </p:nvSpPr>
            <p:spPr>
              <a:xfrm rot="790353">
                <a:off x="816" y="3696"/>
                <a:ext cx="288" cy="192"/>
              </a:xfrm>
              <a:prstGeom prst="ellipse">
                <a:avLst/>
              </a:prstGeom>
              <a:gradFill rotWithShape="1">
                <a:gsLst>
                  <a:gs pos="0">
                    <a:srgbClr val="990000"/>
                  </a:gs>
                  <a:gs pos="50000">
                    <a:srgbClr val="FF0000"/>
                  </a:gs>
                  <a:gs pos="100000">
                    <a:srgbClr val="990000"/>
                  </a:gs>
                </a:gsLst>
                <a:lin ang="189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1385" name="Oval 11384"/>
              <p:cNvSpPr>
                <a:spLocks noChangeAspect="1"/>
              </p:cNvSpPr>
              <p:nvPr/>
            </p:nvSpPr>
            <p:spPr>
              <a:xfrm>
                <a:off x="1200" y="3744"/>
                <a:ext cx="288" cy="192"/>
              </a:xfrm>
              <a:prstGeom prst="ellipse">
                <a:avLst/>
              </a:prstGeom>
              <a:gradFill rotWithShape="1">
                <a:gsLst>
                  <a:gs pos="0">
                    <a:srgbClr val="990000"/>
                  </a:gs>
                  <a:gs pos="50000">
                    <a:srgbClr val="FF0000"/>
                  </a:gs>
                  <a:gs pos="100000">
                    <a:srgbClr val="990000"/>
                  </a:gs>
                </a:gsLst>
                <a:lin ang="189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1386" name="Oval 11385"/>
              <p:cNvSpPr>
                <a:spLocks noChangeAspect="1"/>
              </p:cNvSpPr>
              <p:nvPr/>
            </p:nvSpPr>
            <p:spPr>
              <a:xfrm>
                <a:off x="1056" y="3744"/>
                <a:ext cx="192" cy="192"/>
              </a:xfrm>
              <a:prstGeom prst="ellipse">
                <a:avLst/>
              </a:prstGeom>
              <a:gradFill rotWithShape="1">
                <a:gsLst>
                  <a:gs pos="0">
                    <a:srgbClr val="FF0000">
                      <a:gamma/>
                      <a:shade val="46275"/>
                      <a:invGamma/>
                    </a:srgbClr>
                  </a:gs>
                  <a:gs pos="5000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lin ang="54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11387" name="Freeform 11386"/>
            <p:cNvSpPr>
              <a:spLocks noChangeAspect="1"/>
            </p:cNvSpPr>
            <p:nvPr/>
          </p:nvSpPr>
          <p:spPr>
            <a:xfrm rot="-565887">
              <a:off x="2100" y="3458"/>
              <a:ext cx="789" cy="578"/>
            </a:xfrm>
            <a:custGeom>
              <a:avLst/>
              <a:gdLst/>
              <a:ahLst/>
              <a:cxnLst/>
              <a:pathLst>
                <a:path w="828" h="607">
                  <a:moveTo>
                    <a:pt x="252" y="169"/>
                  </a:moveTo>
                  <a:cubicBezTo>
                    <a:pt x="362" y="141"/>
                    <a:pt x="538" y="0"/>
                    <a:pt x="718" y="130"/>
                  </a:cubicBezTo>
                  <a:cubicBezTo>
                    <a:pt x="828" y="223"/>
                    <a:pt x="777" y="350"/>
                    <a:pt x="644" y="428"/>
                  </a:cubicBezTo>
                  <a:cubicBezTo>
                    <a:pt x="511" y="506"/>
                    <a:pt x="438" y="545"/>
                    <a:pt x="266" y="576"/>
                  </a:cubicBezTo>
                  <a:cubicBezTo>
                    <a:pt x="94" y="607"/>
                    <a:pt x="0" y="393"/>
                    <a:pt x="59" y="297"/>
                  </a:cubicBezTo>
                  <a:cubicBezTo>
                    <a:pt x="119" y="200"/>
                    <a:pt x="151" y="200"/>
                    <a:pt x="252" y="169"/>
                  </a:cubicBezTo>
                  <a:close/>
                </a:path>
              </a:pathLst>
            </a:custGeom>
            <a:gradFill rotWithShape="1">
              <a:gsLst>
                <a:gs pos="0">
                  <a:srgbClr val="000000">
                    <a:alpha val="100000"/>
                  </a:srgbClr>
                </a:gs>
                <a:gs pos="39999">
                  <a:srgbClr val="0A128C">
                    <a:alpha val="100000"/>
                  </a:srgbClr>
                </a:gs>
                <a:gs pos="70000">
                  <a:srgbClr val="181CC7">
                    <a:alpha val="100000"/>
                  </a:srgbClr>
                </a:gs>
                <a:gs pos="88000">
                  <a:srgbClr val="7005D4">
                    <a:alpha val="100000"/>
                  </a:srgbClr>
                </a:gs>
                <a:gs pos="100000">
                  <a:srgbClr val="8C3D91">
                    <a:alpha val="100000"/>
                  </a:srgbClr>
                </a:gs>
              </a:gsLst>
              <a:path path="rect">
                <a:fillToRect t="100000" r="100000"/>
              </a:path>
              <a:tileRect/>
            </a:gra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grpSp>
          <p:nvGrpSpPr>
            <p:cNvPr id="11388" name="Group 11387"/>
            <p:cNvGrpSpPr>
              <a:grpSpLocks noChangeAspect="1"/>
            </p:cNvGrpSpPr>
            <p:nvPr/>
          </p:nvGrpSpPr>
          <p:grpSpPr>
            <a:xfrm rot="-2999901">
              <a:off x="2038" y="3600"/>
              <a:ext cx="494" cy="176"/>
              <a:chOff x="816" y="3696"/>
              <a:chExt cx="672" cy="240"/>
            </a:xfrm>
          </p:grpSpPr>
          <p:sp>
            <p:nvSpPr>
              <p:cNvPr id="11389" name="Oval 11388"/>
              <p:cNvSpPr>
                <a:spLocks noChangeAspect="1"/>
              </p:cNvSpPr>
              <p:nvPr/>
            </p:nvSpPr>
            <p:spPr>
              <a:xfrm rot="790353">
                <a:off x="816" y="3696"/>
                <a:ext cx="288" cy="192"/>
              </a:xfrm>
              <a:prstGeom prst="ellipse">
                <a:avLst/>
              </a:prstGeom>
              <a:gradFill rotWithShape="1">
                <a:gsLst>
                  <a:gs pos="0">
                    <a:srgbClr val="990000"/>
                  </a:gs>
                  <a:gs pos="50000">
                    <a:srgbClr val="FF0000"/>
                  </a:gs>
                  <a:gs pos="100000">
                    <a:srgbClr val="990000"/>
                  </a:gs>
                </a:gsLst>
                <a:lin ang="189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1390" name="Oval 11389"/>
              <p:cNvSpPr>
                <a:spLocks noChangeAspect="1"/>
              </p:cNvSpPr>
              <p:nvPr/>
            </p:nvSpPr>
            <p:spPr>
              <a:xfrm>
                <a:off x="1200" y="3744"/>
                <a:ext cx="288" cy="192"/>
              </a:xfrm>
              <a:prstGeom prst="ellipse">
                <a:avLst/>
              </a:prstGeom>
              <a:gradFill rotWithShape="1">
                <a:gsLst>
                  <a:gs pos="0">
                    <a:srgbClr val="990000"/>
                  </a:gs>
                  <a:gs pos="50000">
                    <a:srgbClr val="FF0000"/>
                  </a:gs>
                  <a:gs pos="100000">
                    <a:srgbClr val="990000"/>
                  </a:gs>
                </a:gsLst>
                <a:lin ang="189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1391" name="Oval 11390"/>
              <p:cNvSpPr>
                <a:spLocks noChangeAspect="1"/>
              </p:cNvSpPr>
              <p:nvPr/>
            </p:nvSpPr>
            <p:spPr>
              <a:xfrm>
                <a:off x="1056" y="3744"/>
                <a:ext cx="192" cy="192"/>
              </a:xfrm>
              <a:prstGeom prst="ellipse">
                <a:avLst/>
              </a:prstGeom>
              <a:gradFill rotWithShape="1">
                <a:gsLst>
                  <a:gs pos="0">
                    <a:srgbClr val="FF0000">
                      <a:gamma/>
                      <a:shade val="46275"/>
                      <a:invGamma/>
                    </a:srgbClr>
                  </a:gs>
                  <a:gs pos="5000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lin ang="5400000" scaled="1"/>
                <a:tileRect/>
              </a:gra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11392" name="Freeform 11391"/>
            <p:cNvSpPr>
              <a:spLocks noChangeAspect="1"/>
            </p:cNvSpPr>
            <p:nvPr/>
          </p:nvSpPr>
          <p:spPr>
            <a:xfrm rot="6862018">
              <a:off x="1393" y="2218"/>
              <a:ext cx="313" cy="104"/>
            </a:xfrm>
            <a:custGeom>
              <a:avLst/>
              <a:gdLst/>
              <a:ahLst/>
              <a:cxnLst/>
              <a:pathLst>
                <a:path w="496" h="165">
                  <a:moveTo>
                    <a:pt x="392" y="0"/>
                  </a:moveTo>
                  <a:cubicBezTo>
                    <a:pt x="496" y="64"/>
                    <a:pt x="472" y="124"/>
                    <a:pt x="432" y="132"/>
                  </a:cubicBezTo>
                  <a:cubicBezTo>
                    <a:pt x="392" y="140"/>
                    <a:pt x="394" y="89"/>
                    <a:pt x="377" y="94"/>
                  </a:cubicBezTo>
                  <a:cubicBezTo>
                    <a:pt x="385" y="158"/>
                    <a:pt x="345" y="163"/>
                    <a:pt x="331" y="163"/>
                  </a:cubicBezTo>
                  <a:cubicBezTo>
                    <a:pt x="317" y="163"/>
                    <a:pt x="295" y="153"/>
                    <a:pt x="293" y="94"/>
                  </a:cubicBezTo>
                  <a:cubicBezTo>
                    <a:pt x="290" y="155"/>
                    <a:pt x="255" y="164"/>
                    <a:pt x="239" y="165"/>
                  </a:cubicBezTo>
                  <a:cubicBezTo>
                    <a:pt x="224" y="165"/>
                    <a:pt x="203" y="155"/>
                    <a:pt x="203" y="91"/>
                  </a:cubicBezTo>
                  <a:cubicBezTo>
                    <a:pt x="203" y="153"/>
                    <a:pt x="167" y="162"/>
                    <a:pt x="152" y="160"/>
                  </a:cubicBezTo>
                  <a:cubicBezTo>
                    <a:pt x="137" y="160"/>
                    <a:pt x="120" y="144"/>
                    <a:pt x="113" y="89"/>
                  </a:cubicBezTo>
                  <a:cubicBezTo>
                    <a:pt x="111" y="150"/>
                    <a:pt x="64" y="164"/>
                    <a:pt x="32" y="140"/>
                  </a:cubicBezTo>
                  <a:cubicBezTo>
                    <a:pt x="0" y="116"/>
                    <a:pt x="12" y="40"/>
                    <a:pt x="80" y="4"/>
                  </a:cubicBezTo>
                  <a:cubicBezTo>
                    <a:pt x="240" y="44"/>
                    <a:pt x="268" y="28"/>
                    <a:pt x="392" y="0"/>
                  </a:cubicBezTo>
                  <a:close/>
                </a:path>
              </a:pathLst>
            </a:custGeom>
            <a:pattFill prst="solidDmnd">
              <a:fgClr>
                <a:srgbClr val="FF0000">
                  <a:alpha val="100000"/>
                </a:srgbClr>
              </a:fgClr>
              <a:bgClr>
                <a:srgbClr val="FFFF66">
                  <a:alpha val="100000"/>
                </a:srgbClr>
              </a:bgClr>
            </a:patt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393" name="Freeform 11392"/>
            <p:cNvSpPr>
              <a:spLocks noChangeAspect="1"/>
            </p:cNvSpPr>
            <p:nvPr/>
          </p:nvSpPr>
          <p:spPr>
            <a:xfrm rot="-28001667" flipH="1">
              <a:off x="1802" y="2215"/>
              <a:ext cx="313" cy="110"/>
            </a:xfrm>
            <a:custGeom>
              <a:avLst/>
              <a:gdLst/>
              <a:ahLst/>
              <a:cxnLst/>
              <a:pathLst>
                <a:path w="496" h="165">
                  <a:moveTo>
                    <a:pt x="392" y="0"/>
                  </a:moveTo>
                  <a:cubicBezTo>
                    <a:pt x="496" y="64"/>
                    <a:pt x="472" y="124"/>
                    <a:pt x="432" y="132"/>
                  </a:cubicBezTo>
                  <a:cubicBezTo>
                    <a:pt x="392" y="140"/>
                    <a:pt x="394" y="89"/>
                    <a:pt x="377" y="94"/>
                  </a:cubicBezTo>
                  <a:cubicBezTo>
                    <a:pt x="385" y="158"/>
                    <a:pt x="345" y="163"/>
                    <a:pt x="331" y="163"/>
                  </a:cubicBezTo>
                  <a:cubicBezTo>
                    <a:pt x="317" y="163"/>
                    <a:pt x="295" y="153"/>
                    <a:pt x="293" y="94"/>
                  </a:cubicBezTo>
                  <a:cubicBezTo>
                    <a:pt x="290" y="155"/>
                    <a:pt x="255" y="164"/>
                    <a:pt x="239" y="165"/>
                  </a:cubicBezTo>
                  <a:cubicBezTo>
                    <a:pt x="224" y="165"/>
                    <a:pt x="203" y="155"/>
                    <a:pt x="203" y="91"/>
                  </a:cubicBezTo>
                  <a:cubicBezTo>
                    <a:pt x="203" y="153"/>
                    <a:pt x="167" y="162"/>
                    <a:pt x="152" y="160"/>
                  </a:cubicBezTo>
                  <a:cubicBezTo>
                    <a:pt x="137" y="160"/>
                    <a:pt x="120" y="144"/>
                    <a:pt x="113" y="89"/>
                  </a:cubicBezTo>
                  <a:cubicBezTo>
                    <a:pt x="111" y="150"/>
                    <a:pt x="64" y="164"/>
                    <a:pt x="32" y="140"/>
                  </a:cubicBezTo>
                  <a:cubicBezTo>
                    <a:pt x="0" y="116"/>
                    <a:pt x="12" y="40"/>
                    <a:pt x="80" y="4"/>
                  </a:cubicBezTo>
                  <a:cubicBezTo>
                    <a:pt x="240" y="44"/>
                    <a:pt x="268" y="28"/>
                    <a:pt x="392" y="0"/>
                  </a:cubicBezTo>
                  <a:close/>
                </a:path>
              </a:pathLst>
            </a:custGeom>
            <a:pattFill prst="solidDmnd">
              <a:fgClr>
                <a:srgbClr val="FF0000">
                  <a:alpha val="100000"/>
                </a:srgbClr>
              </a:fgClr>
              <a:bgClr>
                <a:srgbClr val="FFFF66">
                  <a:alpha val="100000"/>
                </a:srgbClr>
              </a:bgClr>
            </a:patt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394" name="Freeform 11393"/>
            <p:cNvSpPr>
              <a:spLocks noChangeAspect="1"/>
            </p:cNvSpPr>
            <p:nvPr/>
          </p:nvSpPr>
          <p:spPr>
            <a:xfrm>
              <a:off x="1575" y="2171"/>
              <a:ext cx="366" cy="133"/>
            </a:xfrm>
            <a:custGeom>
              <a:avLst/>
              <a:gdLst/>
              <a:ahLst/>
              <a:cxnLst/>
              <a:pathLst>
                <a:path w="496" h="165">
                  <a:moveTo>
                    <a:pt x="392" y="0"/>
                  </a:moveTo>
                  <a:cubicBezTo>
                    <a:pt x="496" y="64"/>
                    <a:pt x="472" y="124"/>
                    <a:pt x="432" y="132"/>
                  </a:cubicBezTo>
                  <a:cubicBezTo>
                    <a:pt x="392" y="140"/>
                    <a:pt x="394" y="89"/>
                    <a:pt x="377" y="94"/>
                  </a:cubicBezTo>
                  <a:cubicBezTo>
                    <a:pt x="385" y="158"/>
                    <a:pt x="345" y="163"/>
                    <a:pt x="331" y="163"/>
                  </a:cubicBezTo>
                  <a:cubicBezTo>
                    <a:pt x="317" y="163"/>
                    <a:pt x="295" y="153"/>
                    <a:pt x="293" y="94"/>
                  </a:cubicBezTo>
                  <a:cubicBezTo>
                    <a:pt x="290" y="155"/>
                    <a:pt x="255" y="164"/>
                    <a:pt x="239" y="165"/>
                  </a:cubicBezTo>
                  <a:cubicBezTo>
                    <a:pt x="224" y="165"/>
                    <a:pt x="203" y="155"/>
                    <a:pt x="203" y="91"/>
                  </a:cubicBezTo>
                  <a:cubicBezTo>
                    <a:pt x="203" y="153"/>
                    <a:pt x="167" y="162"/>
                    <a:pt x="152" y="160"/>
                  </a:cubicBezTo>
                  <a:cubicBezTo>
                    <a:pt x="137" y="160"/>
                    <a:pt x="120" y="144"/>
                    <a:pt x="113" y="89"/>
                  </a:cubicBezTo>
                  <a:cubicBezTo>
                    <a:pt x="111" y="150"/>
                    <a:pt x="64" y="164"/>
                    <a:pt x="32" y="140"/>
                  </a:cubicBezTo>
                  <a:cubicBezTo>
                    <a:pt x="0" y="116"/>
                    <a:pt x="12" y="40"/>
                    <a:pt x="80" y="4"/>
                  </a:cubicBezTo>
                  <a:cubicBezTo>
                    <a:pt x="240" y="44"/>
                    <a:pt x="268" y="28"/>
                    <a:pt x="392" y="0"/>
                  </a:cubicBezTo>
                  <a:close/>
                </a:path>
              </a:pathLst>
            </a:custGeom>
            <a:pattFill prst="solidDmnd">
              <a:fgClr>
                <a:srgbClr val="FF0000">
                  <a:alpha val="100000"/>
                </a:srgbClr>
              </a:fgClr>
              <a:bgClr>
                <a:srgbClr val="FFFF66">
                  <a:alpha val="100000"/>
                </a:srgbClr>
              </a:bgClr>
            </a:patt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11395" name="Freeform 11394"/>
          <p:cNvSpPr>
            <a:spLocks noChangeAspect="1"/>
          </p:cNvSpPr>
          <p:nvPr/>
        </p:nvSpPr>
        <p:spPr>
          <a:xfrm rot="733802">
            <a:off x="1089025" y="3646488"/>
            <a:ext cx="3125788" cy="1350962"/>
          </a:xfrm>
          <a:custGeom>
            <a:avLst/>
            <a:gdLst/>
            <a:ahLst/>
            <a:cxnLst/>
            <a:pathLst>
              <a:path w="2064" h="892">
                <a:moveTo>
                  <a:pt x="1064" y="240"/>
                </a:moveTo>
                <a:cubicBezTo>
                  <a:pt x="884" y="48"/>
                  <a:pt x="795" y="28"/>
                  <a:pt x="618" y="92"/>
                </a:cubicBezTo>
                <a:cubicBezTo>
                  <a:pt x="441" y="156"/>
                  <a:pt x="246" y="398"/>
                  <a:pt x="0" y="626"/>
                </a:cubicBezTo>
                <a:cubicBezTo>
                  <a:pt x="294" y="698"/>
                  <a:pt x="340" y="794"/>
                  <a:pt x="468" y="818"/>
                </a:cubicBezTo>
                <a:cubicBezTo>
                  <a:pt x="596" y="842"/>
                  <a:pt x="677" y="759"/>
                  <a:pt x="768" y="770"/>
                </a:cubicBezTo>
                <a:cubicBezTo>
                  <a:pt x="859" y="781"/>
                  <a:pt x="926" y="876"/>
                  <a:pt x="1014" y="884"/>
                </a:cubicBezTo>
                <a:cubicBezTo>
                  <a:pt x="1102" y="892"/>
                  <a:pt x="1175" y="828"/>
                  <a:pt x="1296" y="818"/>
                </a:cubicBezTo>
                <a:cubicBezTo>
                  <a:pt x="1417" y="808"/>
                  <a:pt x="1611" y="877"/>
                  <a:pt x="1739" y="821"/>
                </a:cubicBezTo>
                <a:cubicBezTo>
                  <a:pt x="1867" y="765"/>
                  <a:pt x="1976" y="728"/>
                  <a:pt x="2064" y="482"/>
                </a:cubicBezTo>
                <a:cubicBezTo>
                  <a:pt x="1704" y="302"/>
                  <a:pt x="1556" y="108"/>
                  <a:pt x="1452" y="74"/>
                </a:cubicBezTo>
                <a:cubicBezTo>
                  <a:pt x="1348" y="40"/>
                  <a:pt x="1154" y="0"/>
                  <a:pt x="1064" y="240"/>
                </a:cubicBezTo>
                <a:close/>
              </a:path>
            </a:pathLst>
          </a:custGeom>
          <a:gradFill rotWithShape="0">
            <a:gsLst>
              <a:gs pos="0">
                <a:srgbClr val="FFFF00">
                  <a:alpha val="100000"/>
                </a:srgbClr>
              </a:gs>
              <a:gs pos="100000">
                <a:srgbClr val="FF9900">
                  <a:alpha val="100000"/>
                </a:srgbClr>
              </a:gs>
            </a:gsLst>
            <a:lin ang="2700000" scaled="1"/>
            <a:tileRect/>
          </a:gradFill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1396" name="Freeform 11395"/>
          <p:cNvSpPr>
            <a:spLocks noChangeAspect="1"/>
          </p:cNvSpPr>
          <p:nvPr/>
        </p:nvSpPr>
        <p:spPr>
          <a:xfrm rot="733802">
            <a:off x="2509838" y="3998913"/>
            <a:ext cx="212725" cy="258762"/>
          </a:xfrm>
          <a:custGeom>
            <a:avLst/>
            <a:gdLst/>
            <a:ahLst/>
            <a:cxnLst/>
            <a:pathLst>
              <a:path w="141" h="171">
                <a:moveTo>
                  <a:pt x="141" y="0"/>
                </a:moveTo>
                <a:lnTo>
                  <a:pt x="0" y="171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1397" name="Freeform 11396"/>
          <p:cNvSpPr>
            <a:spLocks noChangeAspect="1"/>
          </p:cNvSpPr>
          <p:nvPr/>
        </p:nvSpPr>
        <p:spPr>
          <a:xfrm rot="733802">
            <a:off x="2598738" y="4019550"/>
            <a:ext cx="131762" cy="244475"/>
          </a:xfrm>
          <a:custGeom>
            <a:avLst/>
            <a:gdLst/>
            <a:ahLst/>
            <a:cxnLst/>
            <a:pathLst>
              <a:path w="87" h="162">
                <a:moveTo>
                  <a:pt x="87" y="0"/>
                </a:moveTo>
                <a:lnTo>
                  <a:pt x="0" y="162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1398" name="Freeform 11397"/>
          <p:cNvSpPr>
            <a:spLocks noChangeAspect="1"/>
          </p:cNvSpPr>
          <p:nvPr/>
        </p:nvSpPr>
        <p:spPr>
          <a:xfrm rot="733802">
            <a:off x="2727325" y="4027488"/>
            <a:ext cx="73025" cy="230187"/>
          </a:xfrm>
          <a:custGeom>
            <a:avLst/>
            <a:gdLst/>
            <a:ahLst/>
            <a:cxnLst/>
            <a:pathLst>
              <a:path w="48" h="153">
                <a:moveTo>
                  <a:pt x="0" y="0"/>
                </a:moveTo>
                <a:lnTo>
                  <a:pt x="48" y="153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1399" name="Freeform 11398"/>
          <p:cNvSpPr>
            <a:spLocks noChangeAspect="1"/>
          </p:cNvSpPr>
          <p:nvPr/>
        </p:nvSpPr>
        <p:spPr>
          <a:xfrm rot="791731">
            <a:off x="2716213" y="2986088"/>
            <a:ext cx="252412" cy="157162"/>
          </a:xfrm>
          <a:custGeom>
            <a:avLst/>
            <a:gdLst/>
            <a:ahLst/>
            <a:cxnLst/>
            <a:pathLst>
              <a:path w="305" h="189">
                <a:moveTo>
                  <a:pt x="0" y="102"/>
                </a:moveTo>
                <a:cubicBezTo>
                  <a:pt x="114" y="0"/>
                  <a:pt x="123" y="63"/>
                  <a:pt x="159" y="108"/>
                </a:cubicBezTo>
                <a:cubicBezTo>
                  <a:pt x="180" y="54"/>
                  <a:pt x="212" y="62"/>
                  <a:pt x="234" y="69"/>
                </a:cubicBezTo>
                <a:cubicBezTo>
                  <a:pt x="256" y="76"/>
                  <a:pt x="305" y="128"/>
                  <a:pt x="291" y="147"/>
                </a:cubicBezTo>
                <a:cubicBezTo>
                  <a:pt x="270" y="158"/>
                  <a:pt x="258" y="189"/>
                  <a:pt x="153" y="186"/>
                </a:cubicBezTo>
                <a:cubicBezTo>
                  <a:pt x="48" y="183"/>
                  <a:pt x="30" y="141"/>
                  <a:pt x="0" y="102"/>
                </a:cubicBezTo>
                <a:close/>
              </a:path>
            </a:pathLst>
          </a:custGeom>
          <a:solidFill>
            <a:srgbClr val="FF0000">
              <a:alpha val="100000"/>
            </a:srgbClr>
          </a:solidFill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1400" name="Rectangle 11399"/>
          <p:cNvSpPr/>
          <p:nvPr/>
        </p:nvSpPr>
        <p:spPr>
          <a:xfrm>
            <a:off x="381000" y="152400"/>
            <a:ext cx="83820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b="1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pattFill prst="pct90">
                  <a:fgClr>
                    <a:srgbClr val="000099"/>
                  </a:fgClr>
                  <a:bgClr>
                    <a:srgbClr val="FFFFFF"/>
                  </a:bgClr>
                </a:pattFill>
                <a:latin typeface="Arial Rounded MT Bold" pitchFamily="34" charset="0"/>
                <a:ea typeface="Arial Rounded MT Bold" pitchFamily="34" charset="0"/>
              </a:rPr>
              <a:t>Sally has a blue dress.</a:t>
            </a:r>
            <a:endParaRPr lang="en-US" sz="3600" b="1">
              <a:ln w="127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pattFill prst="pct90">
                <a:fgClr>
                  <a:srgbClr val="000099"/>
                </a:fgClr>
                <a:bgClr>
                  <a:srgbClr val="FFFFFF"/>
                </a:bgClr>
              </a:pattFill>
              <a:latin typeface="Arial Rounded MT Bold" pitchFamily="34" charset="0"/>
              <a:ea typeface="Arial Rounded MT Bold" pitchFamily="34" charset="0"/>
            </a:endParaRPr>
          </a:p>
        </p:txBody>
      </p:sp>
      <p:sp>
        <p:nvSpPr>
          <p:cNvPr id="11401" name="Rounded Rectangle 11400"/>
          <p:cNvSpPr/>
          <p:nvPr/>
        </p:nvSpPr>
        <p:spPr>
          <a:xfrm>
            <a:off x="5867400" y="1371600"/>
            <a:ext cx="2743200" cy="4876800"/>
          </a:xfrm>
          <a:prstGeom prst="roundRect">
            <a:avLst>
              <a:gd name="adj" fmla="val 16667"/>
            </a:avLst>
          </a:prstGeom>
          <a:solidFill>
            <a:srgbClr val="9ADFE6"/>
          </a:solidFill>
          <a:ln w="762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1402" name="Oval 11401"/>
          <p:cNvSpPr>
            <a:spLocks noChangeAspect="1"/>
          </p:cNvSpPr>
          <p:nvPr/>
        </p:nvSpPr>
        <p:spPr>
          <a:xfrm>
            <a:off x="6019800" y="1828800"/>
            <a:ext cx="639763" cy="639763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1403" name="Oval 11402"/>
          <p:cNvSpPr>
            <a:spLocks noChangeAspect="1"/>
          </p:cNvSpPr>
          <p:nvPr/>
        </p:nvSpPr>
        <p:spPr>
          <a:xfrm>
            <a:off x="6904038" y="1828800"/>
            <a:ext cx="639762" cy="639763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1404" name="Oval 11403"/>
          <p:cNvSpPr>
            <a:spLocks noChangeAspect="1"/>
          </p:cNvSpPr>
          <p:nvPr/>
        </p:nvSpPr>
        <p:spPr>
          <a:xfrm>
            <a:off x="7772400" y="1828800"/>
            <a:ext cx="639763" cy="639763"/>
          </a:xfrm>
          <a:prstGeom prst="ellipse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1405" name="Oval 11404"/>
          <p:cNvSpPr>
            <a:spLocks noChangeAspect="1"/>
          </p:cNvSpPr>
          <p:nvPr/>
        </p:nvSpPr>
        <p:spPr>
          <a:xfrm>
            <a:off x="6019800" y="2667000"/>
            <a:ext cx="639763" cy="639763"/>
          </a:xfrm>
          <a:prstGeom prst="ellipse">
            <a:avLst/>
          </a:prstGeom>
          <a:solidFill>
            <a:schemeClr val="accent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1406" name="Oval 11405"/>
          <p:cNvSpPr>
            <a:spLocks noChangeAspect="1"/>
          </p:cNvSpPr>
          <p:nvPr/>
        </p:nvSpPr>
        <p:spPr>
          <a:xfrm>
            <a:off x="6934200" y="2667000"/>
            <a:ext cx="639763" cy="639763"/>
          </a:xfrm>
          <a:prstGeom prst="ellipse">
            <a:avLst/>
          </a:prstGeom>
          <a:solidFill>
            <a:srgbClr val="FF66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1407" name="Oval 11406"/>
          <p:cNvSpPr>
            <a:spLocks noChangeAspect="1"/>
          </p:cNvSpPr>
          <p:nvPr/>
        </p:nvSpPr>
        <p:spPr>
          <a:xfrm>
            <a:off x="7772400" y="2667000"/>
            <a:ext cx="639763" cy="639763"/>
          </a:xfrm>
          <a:prstGeom prst="ellipse">
            <a:avLst/>
          </a:prstGeom>
          <a:solidFill>
            <a:srgbClr val="8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1408" name="Oval 11407"/>
          <p:cNvSpPr>
            <a:spLocks noChangeAspect="1"/>
          </p:cNvSpPr>
          <p:nvPr/>
        </p:nvSpPr>
        <p:spPr>
          <a:xfrm>
            <a:off x="6019800" y="3581400"/>
            <a:ext cx="639763" cy="639763"/>
          </a:xfrm>
          <a:prstGeom prst="ellipse">
            <a:avLst/>
          </a:prstGeom>
          <a:solidFill>
            <a:srgbClr val="FF3399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1409" name="Oval 11408"/>
          <p:cNvSpPr>
            <a:spLocks noChangeAspect="1"/>
          </p:cNvSpPr>
          <p:nvPr/>
        </p:nvSpPr>
        <p:spPr>
          <a:xfrm>
            <a:off x="6934200" y="3581400"/>
            <a:ext cx="639763" cy="639763"/>
          </a:xfrm>
          <a:prstGeom prst="ellipse">
            <a:avLst/>
          </a:prstGeom>
          <a:solidFill>
            <a:srgbClr val="9933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1410" name="Oval 11409"/>
          <p:cNvSpPr>
            <a:spLocks noChangeAspect="1"/>
          </p:cNvSpPr>
          <p:nvPr/>
        </p:nvSpPr>
        <p:spPr>
          <a:xfrm>
            <a:off x="6019800" y="4419600"/>
            <a:ext cx="639763" cy="639763"/>
          </a:xfrm>
          <a:prstGeom prst="ellipse">
            <a:avLst/>
          </a:prstGeom>
          <a:solidFill>
            <a:schemeClr val="tx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1411" name="Oval 11410"/>
          <p:cNvSpPr>
            <a:spLocks noChangeAspect="1"/>
          </p:cNvSpPr>
          <p:nvPr/>
        </p:nvSpPr>
        <p:spPr>
          <a:xfrm>
            <a:off x="6934200" y="4419600"/>
            <a:ext cx="639763" cy="639763"/>
          </a:xfrm>
          <a:prstGeom prst="ellipse">
            <a:avLst/>
          </a:prstGeom>
          <a:solidFill>
            <a:schemeClr val="bg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1412" name="Oval 11411"/>
          <p:cNvSpPr>
            <a:spLocks noChangeAspect="1"/>
          </p:cNvSpPr>
          <p:nvPr/>
        </p:nvSpPr>
        <p:spPr>
          <a:xfrm>
            <a:off x="7772400" y="3581400"/>
            <a:ext cx="639763" cy="639763"/>
          </a:xfrm>
          <a:prstGeom prst="ellipse">
            <a:avLst/>
          </a:prstGeom>
          <a:solidFill>
            <a:srgbClr val="FFCC66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1413" name="Oval 11412"/>
          <p:cNvSpPr>
            <a:spLocks noChangeAspect="1"/>
          </p:cNvSpPr>
          <p:nvPr/>
        </p:nvSpPr>
        <p:spPr>
          <a:xfrm>
            <a:off x="7772400" y="4419600"/>
            <a:ext cx="639763" cy="639763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tx1"/>
            </a:outerShdw>
          </a:effectLst>
        </p:spPr>
        <p:txBody>
          <a:bodyPr/>
          <a:p>
            <a:endParaRPr lang="en-US"/>
          </a:p>
        </p:txBody>
      </p:sp>
      <p:sp>
        <p:nvSpPr>
          <p:cNvPr id="11414" name="Rounded Rectangle 11413"/>
          <p:cNvSpPr/>
          <p:nvPr/>
        </p:nvSpPr>
        <p:spPr>
          <a:xfrm>
            <a:off x="6200775" y="5410200"/>
            <a:ext cx="2057400" cy="533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sz="2800" b="1">
                <a:solidFill>
                  <a:srgbClr val="FF0000"/>
                </a:solidFill>
                <a:latin typeface="Arial Rounded MT Bold" pitchFamily="34" charset="0"/>
              </a:rPr>
              <a:t>CHOOSE</a:t>
            </a:r>
            <a:endParaRPr sz="2800" b="1">
              <a:solidFill>
                <a:srgbClr val="FF0000"/>
              </a:solidFill>
              <a:latin typeface="Arial Rounded MT Bold" pitchFamily="34" charset="0"/>
            </a:endParaRPr>
          </a:p>
        </p:txBody>
      </p:sp>
      <p:grpSp>
        <p:nvGrpSpPr>
          <p:cNvPr id="11415" name="Group 11414"/>
          <p:cNvGrpSpPr>
            <a:grpSpLocks noChangeAspect="1"/>
          </p:cNvGrpSpPr>
          <p:nvPr/>
        </p:nvGrpSpPr>
        <p:grpSpPr>
          <a:xfrm>
            <a:off x="463550" y="5532438"/>
            <a:ext cx="1060450" cy="944562"/>
            <a:chOff x="7209" y="7746"/>
            <a:chExt cx="1672" cy="1489"/>
          </a:xfrm>
        </p:grpSpPr>
        <p:grpSp>
          <p:nvGrpSpPr>
            <p:cNvPr id="11416" name="Group 11415"/>
            <p:cNvGrpSpPr>
              <a:grpSpLocks noChangeAspect="1"/>
            </p:cNvGrpSpPr>
            <p:nvPr/>
          </p:nvGrpSpPr>
          <p:grpSpPr>
            <a:xfrm>
              <a:off x="7209" y="7746"/>
              <a:ext cx="1672" cy="1489"/>
              <a:chOff x="7209" y="7746"/>
              <a:chExt cx="1672" cy="1489"/>
            </a:xfrm>
          </p:grpSpPr>
          <p:grpSp>
            <p:nvGrpSpPr>
              <p:cNvPr id="11417" name="Group 11416"/>
              <p:cNvGrpSpPr>
                <a:grpSpLocks noChangeAspect="1"/>
              </p:cNvGrpSpPr>
              <p:nvPr/>
            </p:nvGrpSpPr>
            <p:grpSpPr>
              <a:xfrm>
                <a:off x="7214" y="7746"/>
                <a:ext cx="1667" cy="1489"/>
                <a:chOff x="7214" y="7746"/>
                <a:chExt cx="1667" cy="1489"/>
              </a:xfrm>
            </p:grpSpPr>
            <p:grpSp>
              <p:nvGrpSpPr>
                <p:cNvPr id="11418" name="Group 11417"/>
                <p:cNvGrpSpPr>
                  <a:grpSpLocks noChangeAspect="1"/>
                </p:cNvGrpSpPr>
                <p:nvPr/>
              </p:nvGrpSpPr>
              <p:grpSpPr>
                <a:xfrm>
                  <a:off x="7214" y="7746"/>
                  <a:ext cx="1667" cy="1489"/>
                  <a:chOff x="7214" y="7746"/>
                  <a:chExt cx="1667" cy="1489"/>
                </a:xfrm>
              </p:grpSpPr>
              <p:sp>
                <p:nvSpPr>
                  <p:cNvPr id="11419" name="Freeform 11418"/>
                  <p:cNvSpPr>
                    <a:spLocks noChangeAspect="1"/>
                  </p:cNvSpPr>
                  <p:nvPr/>
                </p:nvSpPr>
                <p:spPr>
                  <a:xfrm>
                    <a:off x="7214" y="7818"/>
                    <a:ext cx="1667" cy="1417"/>
                  </a:xfrm>
                  <a:custGeom>
                    <a:avLst/>
                    <a:gdLst/>
                    <a:ahLst/>
                    <a:cxnLst/>
                    <a:pathLst>
                      <a:path w="1870" h="1590">
                        <a:moveTo>
                          <a:pt x="374" y="210"/>
                        </a:moveTo>
                        <a:cubicBezTo>
                          <a:pt x="312" y="330"/>
                          <a:pt x="0" y="540"/>
                          <a:pt x="0" y="750"/>
                        </a:cubicBezTo>
                        <a:cubicBezTo>
                          <a:pt x="0" y="960"/>
                          <a:pt x="125" y="1350"/>
                          <a:pt x="374" y="1470"/>
                        </a:cubicBezTo>
                        <a:cubicBezTo>
                          <a:pt x="623" y="1590"/>
                          <a:pt x="1247" y="1590"/>
                          <a:pt x="1496" y="1470"/>
                        </a:cubicBezTo>
                        <a:cubicBezTo>
                          <a:pt x="1745" y="1350"/>
                          <a:pt x="1870" y="960"/>
                          <a:pt x="1870" y="750"/>
                        </a:cubicBezTo>
                        <a:cubicBezTo>
                          <a:pt x="1870" y="540"/>
                          <a:pt x="1558" y="330"/>
                          <a:pt x="1496" y="210"/>
                        </a:cubicBezTo>
                        <a:cubicBezTo>
                          <a:pt x="1434" y="90"/>
                          <a:pt x="1683" y="60"/>
                          <a:pt x="1496" y="30"/>
                        </a:cubicBezTo>
                        <a:cubicBezTo>
                          <a:pt x="1309" y="0"/>
                          <a:pt x="561" y="0"/>
                          <a:pt x="374" y="30"/>
                        </a:cubicBezTo>
                        <a:cubicBezTo>
                          <a:pt x="187" y="60"/>
                          <a:pt x="436" y="90"/>
                          <a:pt x="374" y="210"/>
                        </a:cubicBezTo>
                        <a:close/>
                      </a:path>
                    </a:pathLst>
                  </a:custGeom>
                  <a:solidFill>
                    <a:srgbClr val="FF0000">
                      <a:alpha val="100000"/>
                    </a:srgbClr>
                  </a:solidFill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  <a:effectLst>
                    <a:outerShdw dist="53882" dir="8100000" algn="ctr" rotWithShape="0">
                      <a:srgbClr val="000000"/>
                    </a:outerShdw>
                  </a:effectLst>
                </p:spPr>
                <p:txBody>
                  <a:bodyPr/>
                  <a:p>
                    <a:endParaRPr lang="en-US"/>
                  </a:p>
                </p:txBody>
              </p:sp>
              <p:grpSp>
                <p:nvGrpSpPr>
                  <p:cNvPr id="11420" name="Group 11419"/>
                  <p:cNvGrpSpPr>
                    <a:grpSpLocks noChangeAspect="1"/>
                  </p:cNvGrpSpPr>
                  <p:nvPr/>
                </p:nvGrpSpPr>
                <p:grpSpPr>
                  <a:xfrm>
                    <a:off x="7492" y="7746"/>
                    <a:ext cx="1122" cy="228"/>
                    <a:chOff x="7492" y="7566"/>
                    <a:chExt cx="1122" cy="228"/>
                  </a:xfrm>
                </p:grpSpPr>
                <p:sp>
                  <p:nvSpPr>
                    <p:cNvPr id="11421" name="Oval 11420"/>
                    <p:cNvSpPr>
                      <a:spLocks noChangeAspect="1"/>
                    </p:cNvSpPr>
                    <p:nvPr/>
                  </p:nvSpPr>
                  <p:spPr>
                    <a:xfrm>
                      <a:off x="7492" y="7614"/>
                      <a:ext cx="1122" cy="180"/>
                    </a:xfrm>
                    <a:prstGeom prst="ellipse">
                      <a:avLst/>
                    </a:prstGeom>
                    <a:solidFill>
                      <a:schemeClr val="bg2"/>
                    </a:solidFill>
                    <a:ln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1422" name="Oval 11421"/>
                    <p:cNvSpPr>
                      <a:spLocks noChangeAspect="1"/>
                    </p:cNvSpPr>
                    <p:nvPr/>
                  </p:nvSpPr>
                  <p:spPr>
                    <a:xfrm>
                      <a:off x="7492" y="7566"/>
                      <a:ext cx="1122" cy="180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rgbClr val="CC6600"/>
                        </a:gs>
                        <a:gs pos="50000">
                          <a:srgbClr val="CC6600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CC6600"/>
                        </a:gs>
                      </a:gsLst>
                      <a:lin ang="5400000" scaled="1"/>
                      <a:tileRect/>
                    </a:gradFill>
                    <a:ln w="190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11423" name="Oval 11422"/>
                <p:cNvSpPr>
                  <a:spLocks noChangeAspect="1"/>
                </p:cNvSpPr>
                <p:nvPr/>
              </p:nvSpPr>
              <p:spPr>
                <a:xfrm rot="-166828">
                  <a:off x="7678" y="8329"/>
                  <a:ext cx="935" cy="54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FFFF"/>
                    </a:gs>
                    <a:gs pos="50000">
                      <a:srgbClr val="FFFFFF"/>
                    </a:gs>
                    <a:gs pos="100000">
                      <a:srgbClr val="CCFFFF"/>
                    </a:gs>
                  </a:gsLst>
                  <a:lin ang="5400000" scaled="1"/>
                  <a:tileRect/>
                </a:gradFill>
                <a:ln w="1905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sp>
            <p:nvSpPr>
              <p:cNvPr id="11424" name="Freeform 11423"/>
              <p:cNvSpPr>
                <a:spLocks noChangeAspect="1"/>
              </p:cNvSpPr>
              <p:nvPr/>
            </p:nvSpPr>
            <p:spPr>
              <a:xfrm>
                <a:off x="7365" y="8229"/>
                <a:ext cx="129" cy="6"/>
              </a:xfrm>
              <a:custGeom>
                <a:avLst/>
                <a:gdLst/>
                <a:ahLst/>
                <a:cxnLst/>
                <a:pathLst>
                  <a:path w="129" h="6">
                    <a:moveTo>
                      <a:pt x="0" y="0"/>
                    </a:moveTo>
                    <a:cubicBezTo>
                      <a:pt x="47" y="5"/>
                      <a:pt x="77" y="6"/>
                      <a:pt x="129" y="6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11425" name="Freeform 11424"/>
              <p:cNvSpPr>
                <a:spLocks noChangeAspect="1"/>
              </p:cNvSpPr>
              <p:nvPr/>
            </p:nvSpPr>
            <p:spPr>
              <a:xfrm>
                <a:off x="7314" y="8283"/>
                <a:ext cx="147" cy="6"/>
              </a:xfrm>
              <a:custGeom>
                <a:avLst/>
                <a:gdLst/>
                <a:ahLst/>
                <a:cxnLst/>
                <a:pathLst>
                  <a:path w="147" h="6">
                    <a:moveTo>
                      <a:pt x="0" y="0"/>
                    </a:moveTo>
                    <a:cubicBezTo>
                      <a:pt x="52" y="2"/>
                      <a:pt x="95" y="6"/>
                      <a:pt x="147" y="6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1426" name="Freeform 11425"/>
              <p:cNvSpPr>
                <a:spLocks noChangeAspect="1"/>
              </p:cNvSpPr>
              <p:nvPr/>
            </p:nvSpPr>
            <p:spPr>
              <a:xfrm>
                <a:off x="7254" y="8373"/>
                <a:ext cx="81" cy="1"/>
              </a:xfrm>
              <a:custGeom>
                <a:avLst/>
                <a:gdLst/>
                <a:ahLst/>
                <a:cxnLst/>
                <a:pathLst>
                  <a:path w="81" h="1">
                    <a:moveTo>
                      <a:pt x="0" y="0"/>
                    </a:moveTo>
                    <a:cubicBezTo>
                      <a:pt x="27" y="0"/>
                      <a:pt x="54" y="0"/>
                      <a:pt x="81" y="0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1427" name="Freeform 11426"/>
              <p:cNvSpPr>
                <a:spLocks noChangeAspect="1"/>
              </p:cNvSpPr>
              <p:nvPr/>
            </p:nvSpPr>
            <p:spPr>
              <a:xfrm>
                <a:off x="7233" y="8436"/>
                <a:ext cx="72" cy="1"/>
              </a:xfrm>
              <a:custGeom>
                <a:avLst/>
                <a:gdLst/>
                <a:ahLst/>
                <a:cxnLst/>
                <a:pathLst>
                  <a:path w="72" h="1">
                    <a:moveTo>
                      <a:pt x="0" y="0"/>
                    </a:moveTo>
                    <a:cubicBezTo>
                      <a:pt x="24" y="0"/>
                      <a:pt x="48" y="0"/>
                      <a:pt x="72" y="0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1428" name="Freeform 11427"/>
              <p:cNvSpPr>
                <a:spLocks noChangeAspect="1"/>
              </p:cNvSpPr>
              <p:nvPr/>
            </p:nvSpPr>
            <p:spPr>
              <a:xfrm>
                <a:off x="7218" y="8487"/>
                <a:ext cx="159" cy="33"/>
              </a:xfrm>
              <a:custGeom>
                <a:avLst/>
                <a:gdLst/>
                <a:ahLst/>
                <a:cxnLst/>
                <a:pathLst>
                  <a:path w="159" h="33">
                    <a:moveTo>
                      <a:pt x="0" y="0"/>
                    </a:moveTo>
                    <a:cubicBezTo>
                      <a:pt x="17" y="9"/>
                      <a:pt x="32" y="19"/>
                      <a:pt x="51" y="24"/>
                    </a:cubicBezTo>
                    <a:cubicBezTo>
                      <a:pt x="66" y="28"/>
                      <a:pt x="96" y="33"/>
                      <a:pt x="96" y="33"/>
                    </a:cubicBezTo>
                    <a:cubicBezTo>
                      <a:pt x="114" y="32"/>
                      <a:pt x="132" y="33"/>
                      <a:pt x="150" y="30"/>
                    </a:cubicBezTo>
                    <a:cubicBezTo>
                      <a:pt x="154" y="29"/>
                      <a:pt x="159" y="24"/>
                      <a:pt x="159" y="24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11429" name="Freeform 11428"/>
              <p:cNvSpPr>
                <a:spLocks noChangeAspect="1"/>
              </p:cNvSpPr>
              <p:nvPr/>
            </p:nvSpPr>
            <p:spPr>
              <a:xfrm>
                <a:off x="7218" y="8493"/>
                <a:ext cx="147" cy="66"/>
              </a:xfrm>
              <a:custGeom>
                <a:avLst/>
                <a:gdLst/>
                <a:ahLst/>
                <a:cxnLst/>
                <a:pathLst>
                  <a:path w="147" h="66">
                    <a:moveTo>
                      <a:pt x="0" y="0"/>
                    </a:moveTo>
                    <a:cubicBezTo>
                      <a:pt x="11" y="66"/>
                      <a:pt x="99" y="54"/>
                      <a:pt x="147" y="54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1430" name="Freeform 11429"/>
              <p:cNvSpPr>
                <a:spLocks noChangeAspect="1"/>
              </p:cNvSpPr>
              <p:nvPr/>
            </p:nvSpPr>
            <p:spPr>
              <a:xfrm>
                <a:off x="7209" y="8601"/>
                <a:ext cx="99" cy="27"/>
              </a:xfrm>
              <a:custGeom>
                <a:avLst/>
                <a:gdLst/>
                <a:ahLst/>
                <a:cxnLst/>
                <a:pathLst>
                  <a:path w="99" h="27">
                    <a:moveTo>
                      <a:pt x="0" y="0"/>
                    </a:moveTo>
                    <a:cubicBezTo>
                      <a:pt x="36" y="27"/>
                      <a:pt x="40" y="18"/>
                      <a:pt x="99" y="18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1431" name="Freeform 11430"/>
              <p:cNvSpPr>
                <a:spLocks noChangeAspect="1"/>
              </p:cNvSpPr>
              <p:nvPr/>
            </p:nvSpPr>
            <p:spPr>
              <a:xfrm>
                <a:off x="7221" y="8544"/>
                <a:ext cx="132" cy="46"/>
              </a:xfrm>
              <a:custGeom>
                <a:avLst/>
                <a:gdLst/>
                <a:ahLst/>
                <a:cxnLst/>
                <a:pathLst>
                  <a:path w="132" h="46">
                    <a:moveTo>
                      <a:pt x="0" y="0"/>
                    </a:moveTo>
                    <a:cubicBezTo>
                      <a:pt x="46" y="46"/>
                      <a:pt x="51" y="33"/>
                      <a:pt x="132" y="33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11432" name="Freeform 11431"/>
              <p:cNvSpPr>
                <a:spLocks noChangeAspect="1"/>
              </p:cNvSpPr>
              <p:nvPr/>
            </p:nvSpPr>
            <p:spPr>
              <a:xfrm>
                <a:off x="7236" y="8628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11433" name="Freeform 11432"/>
              <p:cNvSpPr>
                <a:spLocks noChangeAspect="1"/>
              </p:cNvSpPr>
              <p:nvPr/>
            </p:nvSpPr>
            <p:spPr>
              <a:xfrm>
                <a:off x="7233" y="8679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1434" name="Freeform 11433"/>
              <p:cNvSpPr>
                <a:spLocks noChangeAspect="1"/>
              </p:cNvSpPr>
              <p:nvPr/>
            </p:nvSpPr>
            <p:spPr>
              <a:xfrm>
                <a:off x="7266" y="8787"/>
                <a:ext cx="99" cy="27"/>
              </a:xfrm>
              <a:custGeom>
                <a:avLst/>
                <a:gdLst/>
                <a:ahLst/>
                <a:cxnLst/>
                <a:pathLst>
                  <a:path w="99" h="27">
                    <a:moveTo>
                      <a:pt x="0" y="0"/>
                    </a:moveTo>
                    <a:cubicBezTo>
                      <a:pt x="36" y="27"/>
                      <a:pt x="40" y="18"/>
                      <a:pt x="99" y="18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11435" name="Freeform 11434"/>
              <p:cNvSpPr>
                <a:spLocks noChangeAspect="1"/>
              </p:cNvSpPr>
              <p:nvPr/>
            </p:nvSpPr>
            <p:spPr>
              <a:xfrm>
                <a:off x="7293" y="8814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1436" name="Freeform 11435"/>
              <p:cNvSpPr>
                <a:spLocks noChangeAspect="1"/>
              </p:cNvSpPr>
              <p:nvPr/>
            </p:nvSpPr>
            <p:spPr>
              <a:xfrm>
                <a:off x="7290" y="8865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11437" name="Freeform 11436"/>
              <p:cNvSpPr>
                <a:spLocks noChangeAspect="1"/>
              </p:cNvSpPr>
              <p:nvPr/>
            </p:nvSpPr>
            <p:spPr>
              <a:xfrm>
                <a:off x="7338" y="8936"/>
                <a:ext cx="99" cy="27"/>
              </a:xfrm>
              <a:custGeom>
                <a:avLst/>
                <a:gdLst/>
                <a:ahLst/>
                <a:cxnLst/>
                <a:pathLst>
                  <a:path w="99" h="27">
                    <a:moveTo>
                      <a:pt x="0" y="0"/>
                    </a:moveTo>
                    <a:cubicBezTo>
                      <a:pt x="36" y="27"/>
                      <a:pt x="40" y="18"/>
                      <a:pt x="99" y="18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1438" name="Freeform 11437"/>
              <p:cNvSpPr>
                <a:spLocks noChangeAspect="1"/>
              </p:cNvSpPr>
              <p:nvPr/>
            </p:nvSpPr>
            <p:spPr>
              <a:xfrm>
                <a:off x="7365" y="8963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000000"/>
                </a:outerShdw>
              </a:effectLst>
            </p:spPr>
            <p:txBody>
              <a:bodyPr/>
              <a:p>
                <a:endParaRPr lang="en-US"/>
              </a:p>
            </p:txBody>
          </p:sp>
          <p:sp>
            <p:nvSpPr>
              <p:cNvPr id="11439" name="Freeform 11438"/>
              <p:cNvSpPr>
                <a:spLocks noChangeAspect="1"/>
              </p:cNvSpPr>
              <p:nvPr/>
            </p:nvSpPr>
            <p:spPr>
              <a:xfrm>
                <a:off x="7362" y="9014"/>
                <a:ext cx="108" cy="40"/>
              </a:xfrm>
              <a:custGeom>
                <a:avLst/>
                <a:gdLst/>
                <a:ahLst/>
                <a:cxnLst/>
                <a:pathLst>
                  <a:path w="108" h="40">
                    <a:moveTo>
                      <a:pt x="0" y="0"/>
                    </a:moveTo>
                    <a:cubicBezTo>
                      <a:pt x="13" y="40"/>
                      <a:pt x="84" y="27"/>
                      <a:pt x="108" y="2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11440" name="Freeform 11439"/>
            <p:cNvSpPr>
              <a:spLocks noChangeAspect="1"/>
            </p:cNvSpPr>
            <p:nvPr/>
          </p:nvSpPr>
          <p:spPr>
            <a:xfrm>
              <a:off x="7532" y="8036"/>
              <a:ext cx="99" cy="27"/>
            </a:xfrm>
            <a:custGeom>
              <a:avLst/>
              <a:gdLst/>
              <a:ahLst/>
              <a:cxnLst/>
              <a:pathLst>
                <a:path w="99" h="27">
                  <a:moveTo>
                    <a:pt x="0" y="0"/>
                  </a:moveTo>
                  <a:cubicBezTo>
                    <a:pt x="36" y="27"/>
                    <a:pt x="40" y="18"/>
                    <a:pt x="99" y="18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441" name="Freeform 11440"/>
            <p:cNvSpPr>
              <a:spLocks noChangeAspect="1"/>
            </p:cNvSpPr>
            <p:nvPr/>
          </p:nvSpPr>
          <p:spPr>
            <a:xfrm>
              <a:off x="7492" y="8063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442" name="Freeform 11441"/>
            <p:cNvSpPr>
              <a:spLocks noChangeAspect="1"/>
            </p:cNvSpPr>
            <p:nvPr/>
          </p:nvSpPr>
          <p:spPr>
            <a:xfrm>
              <a:off x="7459" y="8090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  <a:effectLst>
              <a:outerShdw dist="35921" dir="2699999" algn="ctr" rotWithShape="0">
                <a:srgbClr val="000000"/>
              </a:outerShdw>
            </a:effectLst>
          </p:spPr>
          <p:txBody>
            <a:bodyPr/>
            <a:p>
              <a:endParaRPr lang="en-US"/>
            </a:p>
          </p:txBody>
        </p:sp>
        <p:sp>
          <p:nvSpPr>
            <p:cNvPr id="11443" name="Freeform 11442"/>
            <p:cNvSpPr>
              <a:spLocks noChangeAspect="1"/>
            </p:cNvSpPr>
            <p:nvPr/>
          </p:nvSpPr>
          <p:spPr>
            <a:xfrm>
              <a:off x="7516" y="7974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  <a:effectLst>
              <a:outerShdw dist="35921" dir="2699999" algn="ctr" rotWithShape="0">
                <a:srgbClr val="000000"/>
              </a:outerShdw>
            </a:effectLst>
          </p:spPr>
          <p:txBody>
            <a:bodyPr/>
            <a:p>
              <a:endParaRPr lang="en-US"/>
            </a:p>
          </p:txBody>
        </p:sp>
        <p:sp>
          <p:nvSpPr>
            <p:cNvPr id="11444" name="Freeform 11443"/>
            <p:cNvSpPr>
              <a:spLocks noChangeAspect="1"/>
            </p:cNvSpPr>
            <p:nvPr/>
          </p:nvSpPr>
          <p:spPr>
            <a:xfrm>
              <a:off x="7332" y="8232"/>
              <a:ext cx="108" cy="40"/>
            </a:xfrm>
            <a:custGeom>
              <a:avLst/>
              <a:gdLst/>
              <a:ahLst/>
              <a:cxnLst/>
              <a:pathLst>
                <a:path w="108" h="40">
                  <a:moveTo>
                    <a:pt x="0" y="0"/>
                  </a:moveTo>
                  <a:cubicBezTo>
                    <a:pt x="13" y="40"/>
                    <a:pt x="84" y="27"/>
                    <a:pt x="108" y="2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  <a:effectLst>
              <a:outerShdw dist="35921" dir="2699999" algn="ctr" rotWithShape="0">
                <a:srgbClr val="000000"/>
              </a:outerShdw>
            </a:effectLst>
          </p:spPr>
          <p:txBody>
            <a:bodyPr/>
            <a:p>
              <a:endParaRPr lang="en-US"/>
            </a:p>
          </p:txBody>
        </p:sp>
      </p:grpSp>
      <p:sp>
        <p:nvSpPr>
          <p:cNvPr id="11445" name="Freeform 11444"/>
          <p:cNvSpPr>
            <a:spLocks noChangeAspect="1"/>
          </p:cNvSpPr>
          <p:nvPr/>
        </p:nvSpPr>
        <p:spPr>
          <a:xfrm>
            <a:off x="4959350" y="6324600"/>
            <a:ext cx="755650" cy="215900"/>
          </a:xfrm>
          <a:custGeom>
            <a:avLst/>
            <a:gdLst/>
            <a:ahLst/>
            <a:cxnLst/>
            <a:pathLst>
              <a:path w="630" h="538">
                <a:moveTo>
                  <a:pt x="370" y="0"/>
                </a:moveTo>
                <a:cubicBezTo>
                  <a:pt x="323" y="3"/>
                  <a:pt x="276" y="2"/>
                  <a:pt x="230" y="10"/>
                </a:cubicBezTo>
                <a:cubicBezTo>
                  <a:pt x="183" y="18"/>
                  <a:pt x="189" y="76"/>
                  <a:pt x="170" y="90"/>
                </a:cubicBezTo>
                <a:cubicBezTo>
                  <a:pt x="142" y="110"/>
                  <a:pt x="76" y="121"/>
                  <a:pt x="40" y="130"/>
                </a:cubicBezTo>
                <a:cubicBezTo>
                  <a:pt x="33" y="140"/>
                  <a:pt x="25" y="149"/>
                  <a:pt x="20" y="160"/>
                </a:cubicBezTo>
                <a:cubicBezTo>
                  <a:pt x="11" y="179"/>
                  <a:pt x="0" y="220"/>
                  <a:pt x="0" y="220"/>
                </a:cubicBezTo>
                <a:cubicBezTo>
                  <a:pt x="9" y="275"/>
                  <a:pt x="6" y="302"/>
                  <a:pt x="60" y="320"/>
                </a:cubicBezTo>
                <a:cubicBezTo>
                  <a:pt x="70" y="389"/>
                  <a:pt x="79" y="446"/>
                  <a:pt x="140" y="490"/>
                </a:cubicBezTo>
                <a:cubicBezTo>
                  <a:pt x="162" y="506"/>
                  <a:pt x="188" y="515"/>
                  <a:pt x="210" y="530"/>
                </a:cubicBezTo>
                <a:cubicBezTo>
                  <a:pt x="361" y="516"/>
                  <a:pt x="292" y="538"/>
                  <a:pt x="370" y="460"/>
                </a:cubicBezTo>
                <a:cubicBezTo>
                  <a:pt x="373" y="433"/>
                  <a:pt x="358" y="395"/>
                  <a:pt x="380" y="380"/>
                </a:cubicBezTo>
                <a:cubicBezTo>
                  <a:pt x="421" y="351"/>
                  <a:pt x="482" y="376"/>
                  <a:pt x="530" y="360"/>
                </a:cubicBezTo>
                <a:cubicBezTo>
                  <a:pt x="570" y="320"/>
                  <a:pt x="598" y="268"/>
                  <a:pt x="630" y="220"/>
                </a:cubicBezTo>
                <a:cubicBezTo>
                  <a:pt x="585" y="205"/>
                  <a:pt x="535" y="215"/>
                  <a:pt x="490" y="200"/>
                </a:cubicBezTo>
                <a:cubicBezTo>
                  <a:pt x="480" y="197"/>
                  <a:pt x="483" y="180"/>
                  <a:pt x="480" y="170"/>
                </a:cubicBezTo>
                <a:cubicBezTo>
                  <a:pt x="463" y="101"/>
                  <a:pt x="483" y="139"/>
                  <a:pt x="450" y="90"/>
                </a:cubicBezTo>
                <a:cubicBezTo>
                  <a:pt x="427" y="93"/>
                  <a:pt x="402" y="108"/>
                  <a:pt x="380" y="100"/>
                </a:cubicBezTo>
                <a:cubicBezTo>
                  <a:pt x="322" y="78"/>
                  <a:pt x="398" y="41"/>
                  <a:pt x="400" y="40"/>
                </a:cubicBezTo>
                <a:cubicBezTo>
                  <a:pt x="361" y="27"/>
                  <a:pt x="370" y="41"/>
                  <a:pt x="370" y="0"/>
                </a:cubicBezTo>
                <a:close/>
              </a:path>
            </a:pathLst>
          </a:custGeom>
          <a:solidFill>
            <a:srgbClr val="FF0000">
              <a:alpha val="100000"/>
            </a:srgbClr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11446" name="Group 11445"/>
          <p:cNvGrpSpPr/>
          <p:nvPr/>
        </p:nvGrpSpPr>
        <p:grpSpPr>
          <a:xfrm>
            <a:off x="5105400" y="1752600"/>
            <a:ext cx="665163" cy="4397375"/>
            <a:chOff x="3216" y="1104"/>
            <a:chExt cx="419" cy="2770"/>
          </a:xfrm>
        </p:grpSpPr>
        <p:grpSp>
          <p:nvGrpSpPr>
            <p:cNvPr id="11447" name="Group 11446"/>
            <p:cNvGrpSpPr>
              <a:grpSpLocks noChangeAspect="1"/>
            </p:cNvGrpSpPr>
            <p:nvPr/>
          </p:nvGrpSpPr>
          <p:grpSpPr>
            <a:xfrm rot="-27362900">
              <a:off x="1998" y="2322"/>
              <a:ext cx="2770" cy="334"/>
              <a:chOff x="5593" y="8617"/>
              <a:chExt cx="3021" cy="365"/>
            </a:xfrm>
          </p:grpSpPr>
          <p:sp>
            <p:nvSpPr>
              <p:cNvPr id="11448" name="Freeform 11447"/>
              <p:cNvSpPr>
                <a:spLocks noChangeAspect="1"/>
              </p:cNvSpPr>
              <p:nvPr/>
            </p:nvSpPr>
            <p:spPr>
              <a:xfrm>
                <a:off x="5593" y="8617"/>
                <a:ext cx="572" cy="365"/>
              </a:xfrm>
              <a:custGeom>
                <a:avLst/>
                <a:gdLst/>
                <a:ahLst/>
                <a:cxnLst/>
                <a:pathLst>
                  <a:path w="572" h="365">
                    <a:moveTo>
                      <a:pt x="562" y="173"/>
                    </a:moveTo>
                    <a:cubicBezTo>
                      <a:pt x="533" y="131"/>
                      <a:pt x="450" y="65"/>
                      <a:pt x="388" y="39"/>
                    </a:cubicBezTo>
                    <a:cubicBezTo>
                      <a:pt x="325" y="13"/>
                      <a:pt x="244" y="0"/>
                      <a:pt x="187" y="15"/>
                    </a:cubicBezTo>
                    <a:cubicBezTo>
                      <a:pt x="130" y="31"/>
                      <a:pt x="72" y="89"/>
                      <a:pt x="45" y="134"/>
                    </a:cubicBezTo>
                    <a:cubicBezTo>
                      <a:pt x="18" y="178"/>
                      <a:pt x="0" y="267"/>
                      <a:pt x="21" y="287"/>
                    </a:cubicBezTo>
                    <a:cubicBezTo>
                      <a:pt x="43" y="307"/>
                      <a:pt x="131" y="249"/>
                      <a:pt x="175" y="252"/>
                    </a:cubicBezTo>
                    <a:cubicBezTo>
                      <a:pt x="219" y="254"/>
                      <a:pt x="251" y="287"/>
                      <a:pt x="281" y="304"/>
                    </a:cubicBezTo>
                    <a:cubicBezTo>
                      <a:pt x="312" y="320"/>
                      <a:pt x="337" y="340"/>
                      <a:pt x="359" y="350"/>
                    </a:cubicBezTo>
                    <a:cubicBezTo>
                      <a:pt x="382" y="359"/>
                      <a:pt x="398" y="365"/>
                      <a:pt x="420" y="364"/>
                    </a:cubicBezTo>
                    <a:cubicBezTo>
                      <a:pt x="442" y="363"/>
                      <a:pt x="468" y="365"/>
                      <a:pt x="491" y="344"/>
                    </a:cubicBezTo>
                    <a:cubicBezTo>
                      <a:pt x="514" y="323"/>
                      <a:pt x="548" y="267"/>
                      <a:pt x="560" y="239"/>
                    </a:cubicBezTo>
                    <a:cubicBezTo>
                      <a:pt x="572" y="211"/>
                      <a:pt x="562" y="187"/>
                      <a:pt x="562" y="173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969696">
                      <a:alpha val="100000"/>
                    </a:srgbClr>
                  </a:gs>
                  <a:gs pos="100000">
                    <a:schemeClr val="tx1">
                      <a:alpha val="100000"/>
                    </a:schemeClr>
                  </a:gs>
                </a:gsLst>
                <a:path path="rect">
                  <a:fillToRect l="100000" b="100000"/>
                </a:path>
                <a:tileRect/>
              </a:gradFill>
              <a:ln w="2857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grpSp>
            <p:nvGrpSpPr>
              <p:cNvPr id="11449" name="Group 11448"/>
              <p:cNvGrpSpPr>
                <a:grpSpLocks noChangeAspect="1"/>
              </p:cNvGrpSpPr>
              <p:nvPr/>
            </p:nvGrpSpPr>
            <p:grpSpPr>
              <a:xfrm>
                <a:off x="6123" y="8704"/>
                <a:ext cx="2491" cy="238"/>
                <a:chOff x="5799" y="8704"/>
                <a:chExt cx="2491" cy="238"/>
              </a:xfrm>
            </p:grpSpPr>
            <p:sp>
              <p:nvSpPr>
                <p:cNvPr id="11450" name="Freeform 11449"/>
                <p:cNvSpPr>
                  <a:spLocks noChangeAspect="1"/>
                </p:cNvSpPr>
                <p:nvPr/>
              </p:nvSpPr>
              <p:spPr>
                <a:xfrm rot="-183170">
                  <a:off x="6233" y="8708"/>
                  <a:ext cx="2057" cy="125"/>
                </a:xfrm>
                <a:custGeom>
                  <a:avLst/>
                  <a:gdLst/>
                  <a:ahLst/>
                  <a:cxnLst/>
                  <a:pathLst>
                    <a:path w="2057" h="180">
                      <a:moveTo>
                        <a:pt x="0" y="180"/>
                      </a:moveTo>
                      <a:lnTo>
                        <a:pt x="0" y="0"/>
                      </a:lnTo>
                      <a:lnTo>
                        <a:pt x="2057" y="180"/>
                      </a:lnTo>
                      <a:lnTo>
                        <a:pt x="0" y="180"/>
                      </a:lnTo>
                      <a:close/>
                    </a:path>
                  </a:pathLst>
                </a:custGeom>
                <a:solidFill>
                  <a:srgbClr val="CC6600">
                    <a:alpha val="100000"/>
                  </a:srgbClr>
                </a:solidFill>
                <a:ln w="2857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1451" name="Rounded Rectangle 11450"/>
                <p:cNvSpPr>
                  <a:spLocks noChangeAspect="1"/>
                </p:cNvSpPr>
                <p:nvPr/>
              </p:nvSpPr>
              <p:spPr>
                <a:xfrm rot="-79431">
                  <a:off x="5950" y="8733"/>
                  <a:ext cx="374" cy="180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CC66"/>
                </a:solidFill>
                <a:ln w="2857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1452" name="Flowchart: Terminator 11451"/>
                <p:cNvSpPr>
                  <a:spLocks noChangeAspect="1"/>
                </p:cNvSpPr>
                <p:nvPr/>
              </p:nvSpPr>
              <p:spPr>
                <a:xfrm>
                  <a:off x="5799" y="8704"/>
                  <a:ext cx="187" cy="238"/>
                </a:xfrm>
                <a:prstGeom prst="flowChartTerminator">
                  <a:avLst/>
                </a:prstGeom>
                <a:solidFill>
                  <a:srgbClr val="FFCC00"/>
                </a:solidFill>
                <a:ln w="28575" cap="flat" cmpd="sng">
                  <a:solidFill>
                    <a:srgbClr val="000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</p:grpSp>
        <p:sp>
          <p:nvSpPr>
            <p:cNvPr id="11453" name="Freeform 11452"/>
            <p:cNvSpPr/>
            <p:nvPr/>
          </p:nvSpPr>
          <p:spPr>
            <a:xfrm>
              <a:off x="3407" y="3609"/>
              <a:ext cx="228" cy="252"/>
            </a:xfrm>
            <a:custGeom>
              <a:avLst/>
              <a:gdLst/>
              <a:ahLst/>
              <a:cxnLst/>
              <a:pathLst>
                <a:path w="228" h="252">
                  <a:moveTo>
                    <a:pt x="180" y="42"/>
                  </a:moveTo>
                  <a:cubicBezTo>
                    <a:pt x="178" y="48"/>
                    <a:pt x="177" y="53"/>
                    <a:pt x="171" y="57"/>
                  </a:cubicBezTo>
                  <a:cubicBezTo>
                    <a:pt x="156" y="94"/>
                    <a:pt x="171" y="125"/>
                    <a:pt x="193" y="152"/>
                  </a:cubicBezTo>
                  <a:cubicBezTo>
                    <a:pt x="196" y="162"/>
                    <a:pt x="200" y="168"/>
                    <a:pt x="204" y="177"/>
                  </a:cubicBezTo>
                  <a:cubicBezTo>
                    <a:pt x="207" y="191"/>
                    <a:pt x="228" y="225"/>
                    <a:pt x="211" y="234"/>
                  </a:cubicBezTo>
                  <a:cubicBezTo>
                    <a:pt x="194" y="243"/>
                    <a:pt x="198" y="252"/>
                    <a:pt x="99" y="233"/>
                  </a:cubicBezTo>
                  <a:cubicBezTo>
                    <a:pt x="0" y="214"/>
                    <a:pt x="80" y="220"/>
                    <a:pt x="70" y="218"/>
                  </a:cubicBezTo>
                  <a:cubicBezTo>
                    <a:pt x="55" y="210"/>
                    <a:pt x="41" y="198"/>
                    <a:pt x="25" y="192"/>
                  </a:cubicBezTo>
                  <a:cubicBezTo>
                    <a:pt x="22" y="185"/>
                    <a:pt x="20" y="180"/>
                    <a:pt x="13" y="176"/>
                  </a:cubicBezTo>
                  <a:cubicBezTo>
                    <a:pt x="12" y="169"/>
                    <a:pt x="9" y="163"/>
                    <a:pt x="18" y="161"/>
                  </a:cubicBezTo>
                  <a:cubicBezTo>
                    <a:pt x="20" y="146"/>
                    <a:pt x="23" y="159"/>
                    <a:pt x="36" y="162"/>
                  </a:cubicBezTo>
                  <a:cubicBezTo>
                    <a:pt x="54" y="171"/>
                    <a:pt x="45" y="144"/>
                    <a:pt x="48" y="132"/>
                  </a:cubicBezTo>
                  <a:cubicBezTo>
                    <a:pt x="48" y="131"/>
                    <a:pt x="64" y="120"/>
                    <a:pt x="66" y="119"/>
                  </a:cubicBezTo>
                  <a:cubicBezTo>
                    <a:pt x="70" y="125"/>
                    <a:pt x="71" y="128"/>
                    <a:pt x="78" y="131"/>
                  </a:cubicBezTo>
                  <a:cubicBezTo>
                    <a:pt x="101" y="126"/>
                    <a:pt x="105" y="130"/>
                    <a:pt x="111" y="111"/>
                  </a:cubicBezTo>
                  <a:cubicBezTo>
                    <a:pt x="112" y="80"/>
                    <a:pt x="103" y="74"/>
                    <a:pt x="120" y="60"/>
                  </a:cubicBezTo>
                  <a:cubicBezTo>
                    <a:pt x="121" y="53"/>
                    <a:pt x="126" y="41"/>
                    <a:pt x="126" y="41"/>
                  </a:cubicBezTo>
                  <a:cubicBezTo>
                    <a:pt x="127" y="33"/>
                    <a:pt x="129" y="23"/>
                    <a:pt x="136" y="18"/>
                  </a:cubicBezTo>
                  <a:cubicBezTo>
                    <a:pt x="141" y="26"/>
                    <a:pt x="141" y="32"/>
                    <a:pt x="142" y="41"/>
                  </a:cubicBezTo>
                  <a:cubicBezTo>
                    <a:pt x="152" y="37"/>
                    <a:pt x="151" y="34"/>
                    <a:pt x="157" y="26"/>
                  </a:cubicBezTo>
                  <a:cubicBezTo>
                    <a:pt x="159" y="17"/>
                    <a:pt x="159" y="13"/>
                    <a:pt x="168" y="11"/>
                  </a:cubicBezTo>
                  <a:cubicBezTo>
                    <a:pt x="169" y="10"/>
                    <a:pt x="180" y="0"/>
                    <a:pt x="181" y="0"/>
                  </a:cubicBezTo>
                  <a:cubicBezTo>
                    <a:pt x="183" y="0"/>
                    <a:pt x="179" y="3"/>
                    <a:pt x="178" y="5"/>
                  </a:cubicBezTo>
                  <a:cubicBezTo>
                    <a:pt x="169" y="18"/>
                    <a:pt x="173" y="9"/>
                    <a:pt x="169" y="18"/>
                  </a:cubicBezTo>
                  <a:cubicBezTo>
                    <a:pt x="171" y="44"/>
                    <a:pt x="163" y="40"/>
                    <a:pt x="180" y="42"/>
                  </a:cubicBezTo>
                  <a:close/>
                </a:path>
              </a:pathLst>
            </a:custGeom>
            <a:solidFill>
              <a:srgbClr val="FF0000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11454" name="Rectangle 11453"/>
          <p:cNvSpPr/>
          <p:nvPr/>
        </p:nvSpPr>
        <p:spPr>
          <a:xfrm>
            <a:off x="3886200" y="990600"/>
            <a:ext cx="1981200" cy="6096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  <a:normAutofit/>
          </a:bodyPr>
          <a:p>
            <a:pPr algn="ctr"/>
            <a:r>
              <a:rPr 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pattFill prst="pct90">
                  <a:fgClr>
                    <a:srgbClr val="FF0000"/>
                  </a:fgClr>
                  <a:bgClr>
                    <a:srgbClr val="FFFFFF"/>
                  </a:bgClr>
                </a:pattFill>
                <a:latin typeface="Arial Rounded MT Bold" pitchFamily="34" charset="0"/>
                <a:ea typeface="Arial Rounded MT Bold" pitchFamily="34" charset="0"/>
              </a:rPr>
              <a:t>Well done!</a:t>
            </a:r>
            <a:endParaRPr lang="en-US" sz="36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pattFill prst="pct90">
                <a:fgClr>
                  <a:srgbClr val="FF0000"/>
                </a:fgClr>
                <a:bgClr>
                  <a:srgbClr val="FFFFFF"/>
                </a:bgClr>
              </a:pattFill>
              <a:latin typeface="Arial Rounded MT Bold" pitchFamily="34" charset="0"/>
              <a:ea typeface="Arial Rounded MT Bold" pitchFamily="34" charset="0"/>
            </a:endParaRPr>
          </a:p>
        </p:txBody>
      </p:sp>
      <p:sp>
        <p:nvSpPr>
          <p:cNvPr id="11455" name="Rectangle 11454"/>
          <p:cNvSpPr/>
          <p:nvPr/>
        </p:nvSpPr>
        <p:spPr>
          <a:xfrm>
            <a:off x="685800" y="5943600"/>
            <a:ext cx="762000" cy="212725"/>
          </a:xfrm>
          <a:prstGeom prst="rect">
            <a:avLst/>
          </a:prstGeom>
        </p:spPr>
        <p:txBody>
          <a:bodyPr wrap="none" fromWordArt="1">
            <a:prstTxWarp prst="textCurveDown">
              <a:avLst>
                <a:gd name="adj" fmla="val 43477"/>
              </a:avLst>
            </a:prstTxWarp>
            <a:normAutofit/>
          </a:bodyPr>
          <a:p>
            <a:pPr algn="ctr"/>
            <a:r>
              <a:rPr 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CC00"/>
                </a:solidFill>
                <a:latin typeface="Arial Black" panose="020B0A04020102020204" charset="0"/>
                <a:ea typeface="Arial Black" panose="020B0A04020102020204" charset="0"/>
              </a:rPr>
              <a:t>Paint</a:t>
            </a:r>
            <a:endParaRPr lang="en-US" sz="36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CC00"/>
              </a:solidFill>
              <a:latin typeface="Arial Black" panose="020B0A04020102020204" charset="0"/>
              <a:ea typeface="Arial Black" panose="020B0A04020102020204" charset="0"/>
            </a:endParaRPr>
          </a:p>
        </p:txBody>
      </p:sp>
      <p:sp>
        <p:nvSpPr>
          <p:cNvPr id="11456" name="Right Arrow 11455">
            <a:hlinkClick r:id="" action="ppaction://hlinkshowjump?jump=nextslide"/>
          </p:cNvPr>
          <p:cNvSpPr/>
          <p:nvPr/>
        </p:nvSpPr>
        <p:spPr>
          <a:xfrm>
            <a:off x="8305800" y="6172200"/>
            <a:ext cx="609600" cy="533400"/>
          </a:xfrm>
          <a:prstGeom prst="rightArrow">
            <a:avLst>
              <a:gd name="adj1" fmla="val 50000"/>
              <a:gd name="adj2" fmla="val 61306"/>
            </a:avLst>
          </a:prstGeom>
          <a:pattFill prst="pct90">
            <a:fgClr>
              <a:srgbClr val="FF0000"/>
            </a:fgClr>
            <a:bgClr>
              <a:schemeClr val="bg1"/>
            </a:bgClr>
          </a:patt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14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114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0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4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114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0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14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14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04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14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114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06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14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114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07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14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114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09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14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114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1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14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114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11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14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114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10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14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114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12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114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114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08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114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2000" fill="hold"/>
                                        <p:tgtEl>
                                          <p:spTgt spid="113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113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2000" fill="hold"/>
                                        <p:tgtEl>
                                          <p:spTgt spid="113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4" dur="2000" fill="hold"/>
                                        <p:tgtEl>
                                          <p:spTgt spid="113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85" dur="2000" fill="hold"/>
                                        <p:tgtEl>
                                          <p:spTgt spid="113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2000" fill="hold"/>
                                        <p:tgtEl>
                                          <p:spTgt spid="113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8" dur="2000" fill="hold"/>
                                        <p:tgtEl>
                                          <p:spTgt spid="113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89" dur="2000" fill="hold"/>
                                        <p:tgtEl>
                                          <p:spTgt spid="113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0" dur="2000" fill="hold"/>
                                        <p:tgtEl>
                                          <p:spTgt spid="113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2" dur="2000" fill="hold"/>
                                        <p:tgtEl>
                                          <p:spTgt spid="113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93" dur="2000" fill="hold"/>
                                        <p:tgtEl>
                                          <p:spTgt spid="113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2000" fill="hold"/>
                                        <p:tgtEl>
                                          <p:spTgt spid="113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6" dur="2000" fill="hold"/>
                                        <p:tgtEl>
                                          <p:spTgt spid="113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97" dur="2000" fill="hold"/>
                                        <p:tgtEl>
                                          <p:spTgt spid="113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8" dur="2000" fill="hold"/>
                                        <p:tgtEl>
                                          <p:spTgt spid="113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0" dur="2000" fill="hold"/>
                                        <p:tgtEl>
                                          <p:spTgt spid="113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101" dur="2000" fill="hold"/>
                                        <p:tgtEl>
                                          <p:spTgt spid="113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2000" fill="hold"/>
                                        <p:tgtEl>
                                          <p:spTgt spid="113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000"/>
                            </p:stCondLst>
                            <p:childTnLst>
                              <p:par>
                                <p:cTn id="10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4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4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4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4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4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4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4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4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4000"/>
                            </p:stCondLst>
                            <p:childTnLst>
                              <p:par>
                                <p:cTn id="12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14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14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5" dur="1000"/>
                                        <p:tgtEl>
                                          <p:spTgt spid="11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0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502</Words>
  <Application>WPS Presentation</Application>
  <PresentationFormat>On-screen Show</PresentationFormat>
  <Paragraphs>92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1" baseType="lpstr">
      <vt:lpstr>Arial</vt:lpstr>
      <vt:lpstr>SimSun</vt:lpstr>
      <vt:lpstr>Wingdings</vt:lpstr>
      <vt:lpstr>Arial Rounded MT Bold</vt:lpstr>
      <vt:lpstr>Arial Black</vt:lpstr>
      <vt:lpstr>Microsoft YaHei</vt:lpstr>
      <vt:lpstr>Arial Unicode MS</vt:lpstr>
      <vt:lpstr>Calibri</vt:lpstr>
      <vt:lpstr>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Gabi</dc:creator>
  <cp:lastModifiedBy>Jessie</cp:lastModifiedBy>
  <cp:revision>2</cp:revision>
  <dcterms:created xsi:type="dcterms:W3CDTF">2009-05-25T18:53:19Z</dcterms:created>
  <dcterms:modified xsi:type="dcterms:W3CDTF">2019-05-02T17:03:12Z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1033-10.2.0.7646</vt:lpwstr>
  </property>
</Properties>
</file>